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61" r:id="rId4"/>
    <p:sldId id="260" r:id="rId5"/>
    <p:sldId id="262" r:id="rId6"/>
  </p:sldIdLst>
  <p:sldSz cx="8280400" cy="6121400"/>
  <p:notesSz cx="6985000" cy="9283700"/>
  <p:defaultTextStyle>
    <a:defPPr>
      <a:defRPr lang="ru-RU"/>
    </a:defPPr>
    <a:lvl1pPr marL="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7" orient="horz" pos="4156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5110" userDrawn="1">
          <p15:clr>
            <a:srgbClr val="A4A3A4"/>
          </p15:clr>
        </p15:guide>
        <p15:guide id="11" pos="2842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743">
          <p15:clr>
            <a:srgbClr val="A4A3A4"/>
          </p15:clr>
        </p15:guide>
        <p15:guide id="14" orient="horz" pos="3547">
          <p15:clr>
            <a:srgbClr val="A4A3A4"/>
          </p15:clr>
        </p15:guide>
        <p15:guide id="15" orient="horz" pos="522">
          <p15:clr>
            <a:srgbClr val="A4A3A4"/>
          </p15:clr>
        </p15:guide>
        <p15:guide id="16" orient="horz" pos="3710">
          <p15:clr>
            <a:srgbClr val="A4A3A4"/>
          </p15:clr>
        </p15:guide>
        <p15:guide id="17" orient="horz" pos="1747">
          <p15:clr>
            <a:srgbClr val="A4A3A4"/>
          </p15:clr>
        </p15:guide>
        <p15:guide id="18" pos="267">
          <p15:clr>
            <a:srgbClr val="A4A3A4"/>
          </p15:clr>
        </p15:guide>
        <p15:guide id="19" pos="5103">
          <p15:clr>
            <a:srgbClr val="A4A3A4"/>
          </p15:clr>
        </p15:guide>
        <p15:guide id="20" pos="144">
          <p15:clr>
            <a:srgbClr val="A4A3A4"/>
          </p15:clr>
        </p15:guide>
        <p15:guide id="21" pos="3470">
          <p15:clr>
            <a:srgbClr val="A4A3A4"/>
          </p15:clr>
        </p15:guide>
        <p15:guide id="22" pos="1457">
          <p15:clr>
            <a:srgbClr val="A4A3A4"/>
          </p15:clr>
        </p15:guide>
        <p15:guide id="23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28B"/>
    <a:srgbClr val="387824"/>
    <a:srgbClr val="003399"/>
    <a:srgbClr val="5F5F5F"/>
    <a:srgbClr val="0033CC"/>
    <a:srgbClr val="5AC13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5250" autoAdjust="0"/>
  </p:normalViewPr>
  <p:slideViewPr>
    <p:cSldViewPr>
      <p:cViewPr>
        <p:scale>
          <a:sx n="110" d="100"/>
          <a:sy n="110" d="100"/>
        </p:scale>
        <p:origin x="826" y="-326"/>
      </p:cViewPr>
      <p:guideLst>
        <p:guide orient="horz" pos="346"/>
        <p:guide pos="393"/>
        <p:guide pos="7514"/>
        <p:guide orient="horz" pos="3974"/>
        <p:guide pos="211"/>
        <p:guide orient="horz" pos="164"/>
        <p:guide orient="horz" pos="4156"/>
        <p:guide orient="horz" pos="436"/>
        <p:guide pos="5110"/>
        <p:guide pos="2842"/>
        <p:guide pos="3840"/>
        <p:guide orient="horz" pos="743"/>
        <p:guide orient="horz" pos="3547"/>
        <p:guide orient="horz" pos="522"/>
        <p:guide orient="horz" pos="3710"/>
        <p:guide orient="horz" pos="1747"/>
        <p:guide pos="267"/>
        <p:guide pos="5103"/>
        <p:guide pos="144"/>
        <p:guide pos="3470"/>
        <p:guide pos="1457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4027" y="-82"/>
      </p:cViewPr>
      <p:guideLst>
        <p:guide orient="horz" pos="3124"/>
        <p:guide pos="214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image" Target="../media/image11.png"/><Relationship Id="rId6" Type="http://schemas.openxmlformats.org/officeDocument/2006/relationships/image" Target="../media/image17.png"/><Relationship Id="rId5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BE8E48-3782-4FC7-BD84-1C310494E828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C22AF0-B95E-4181-A118-801125D60F5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chemeClr val="bg1"/>
            </a:solidFill>
          </a:endParaRPr>
        </a:p>
      </dgm:t>
    </dgm:pt>
    <dgm:pt modelId="{6AD29F5E-F853-4171-ADCF-4D617893D3A0}" type="parTrans" cxnId="{B556AD60-244C-4053-8A9A-83101EA38E74}">
      <dgm:prSet/>
      <dgm:spPr/>
      <dgm:t>
        <a:bodyPr/>
        <a:lstStyle/>
        <a:p>
          <a:endParaRPr lang="ru-RU"/>
        </a:p>
      </dgm:t>
    </dgm:pt>
    <dgm:pt modelId="{1401D0C2-2A24-4F71-885A-88C6A505ABAC}" type="sibTrans" cxnId="{B556AD60-244C-4053-8A9A-83101EA38E74}">
      <dgm:prSet/>
      <dgm:spPr/>
      <dgm:t>
        <a:bodyPr/>
        <a:lstStyle/>
        <a:p>
          <a:endParaRPr lang="ru-RU"/>
        </a:p>
      </dgm:t>
    </dgm:pt>
    <dgm:pt modelId="{42BE3D16-2F55-4B02-AC68-BC4E8B924A96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6370CE-EC23-44C3-8969-F65E41F322B7}" type="parTrans" cxnId="{C3ABB6AD-13ED-4CE4-B7D4-7B24262F4829}">
      <dgm:prSet/>
      <dgm:spPr/>
      <dgm:t>
        <a:bodyPr/>
        <a:lstStyle/>
        <a:p>
          <a:endParaRPr lang="ru-RU"/>
        </a:p>
      </dgm:t>
    </dgm:pt>
    <dgm:pt modelId="{A189A857-D3E7-4DFF-B5A3-5DDA42658B3F}" type="sibTrans" cxnId="{C3ABB6AD-13ED-4CE4-B7D4-7B24262F4829}">
      <dgm:prSet/>
      <dgm:spPr/>
      <dgm:t>
        <a:bodyPr/>
        <a:lstStyle/>
        <a:p>
          <a:endParaRPr lang="ru-RU"/>
        </a:p>
      </dgm:t>
    </dgm:pt>
    <dgm:pt modelId="{2C03A6F7-D028-4887-8C1A-0C067BAA1BC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1209A0-BB5D-4B51-A06C-8DB4DABCBE3E}" type="parTrans" cxnId="{A3067839-1E14-458B-BB1A-85A7C8535604}">
      <dgm:prSet/>
      <dgm:spPr/>
      <dgm:t>
        <a:bodyPr/>
        <a:lstStyle/>
        <a:p>
          <a:endParaRPr lang="ru-RU"/>
        </a:p>
      </dgm:t>
    </dgm:pt>
    <dgm:pt modelId="{9CDB8C9E-32E2-4776-90D8-35C2AB8D85BA}" type="sibTrans" cxnId="{A3067839-1E14-458B-BB1A-85A7C8535604}">
      <dgm:prSet/>
      <dgm:spPr/>
      <dgm:t>
        <a:bodyPr/>
        <a:lstStyle/>
        <a:p>
          <a:endParaRPr lang="ru-RU"/>
        </a:p>
      </dgm:t>
    </dgm:pt>
    <dgm:pt modelId="{AC4777BC-ACF3-4311-BCF8-A2BA63D316AC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11B028-996F-4E90-A925-188A92B78FC4}" type="parTrans" cxnId="{CD038DAE-2FCE-4BAB-960D-C789CFDEEE7C}">
      <dgm:prSet/>
      <dgm:spPr/>
      <dgm:t>
        <a:bodyPr/>
        <a:lstStyle/>
        <a:p>
          <a:endParaRPr lang="ru-RU"/>
        </a:p>
      </dgm:t>
    </dgm:pt>
    <dgm:pt modelId="{873F2BE6-C658-4CCF-90AB-5BAC65FF2D1A}" type="sibTrans" cxnId="{CD038DAE-2FCE-4BAB-960D-C789CFDEEE7C}">
      <dgm:prSet/>
      <dgm:spPr/>
      <dgm:t>
        <a:bodyPr/>
        <a:lstStyle/>
        <a:p>
          <a:endParaRPr lang="ru-RU"/>
        </a:p>
      </dgm:t>
    </dgm:pt>
    <dgm:pt modelId="{09891DB6-E41C-457F-BEB0-E0F8131F4608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39F3360-550D-4315-9D0F-29E3E889FE80}" type="parTrans" cxnId="{E532B265-7779-453B-96EB-736F94C84C80}">
      <dgm:prSet/>
      <dgm:spPr/>
      <dgm:t>
        <a:bodyPr/>
        <a:lstStyle/>
        <a:p>
          <a:endParaRPr lang="ru-RU"/>
        </a:p>
      </dgm:t>
    </dgm:pt>
    <dgm:pt modelId="{1BDDC8D3-1F16-4F81-BE3A-1D92F2CDE6C2}" type="sibTrans" cxnId="{E532B265-7779-453B-96EB-736F94C84C80}">
      <dgm:prSet/>
      <dgm:spPr/>
      <dgm:t>
        <a:bodyPr/>
        <a:lstStyle/>
        <a:p>
          <a:endParaRPr lang="ru-RU"/>
        </a:p>
      </dgm:t>
    </dgm:pt>
    <dgm:pt modelId="{76D3599E-B767-450A-98DE-485C632384B2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6E72DA-B398-4C10-A8E7-EA7FA5E982E9}" type="parTrans" cxnId="{4331A337-B75C-49DC-93C6-79BBC2AAE9A4}">
      <dgm:prSet/>
      <dgm:spPr/>
      <dgm:t>
        <a:bodyPr/>
        <a:lstStyle/>
        <a:p>
          <a:endParaRPr lang="ru-RU"/>
        </a:p>
      </dgm:t>
    </dgm:pt>
    <dgm:pt modelId="{614A93CB-70A9-41A3-8EDB-0CC0BBDEBBD0}" type="sibTrans" cxnId="{4331A337-B75C-49DC-93C6-79BBC2AAE9A4}">
      <dgm:prSet/>
      <dgm:spPr/>
      <dgm:t>
        <a:bodyPr/>
        <a:lstStyle/>
        <a:p>
          <a:endParaRPr lang="ru-RU"/>
        </a:p>
      </dgm:t>
    </dgm:pt>
    <dgm:pt modelId="{1A707814-0FCE-4C0A-A88C-07F69BC2042E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64670E8-7F82-4CA2-9BFB-FE674879AD19}" type="parTrans" cxnId="{064E5216-6C34-4AB0-87B6-5746E4ED828A}">
      <dgm:prSet/>
      <dgm:spPr/>
      <dgm:t>
        <a:bodyPr/>
        <a:lstStyle/>
        <a:p>
          <a:endParaRPr lang="ru-RU"/>
        </a:p>
      </dgm:t>
    </dgm:pt>
    <dgm:pt modelId="{D59D44A8-1DE9-4329-889D-0C98D55EA39E}" type="sibTrans" cxnId="{064E5216-6C34-4AB0-87B6-5746E4ED828A}">
      <dgm:prSet/>
      <dgm:spPr/>
      <dgm:t>
        <a:bodyPr/>
        <a:lstStyle/>
        <a:p>
          <a:endParaRPr lang="ru-RU"/>
        </a:p>
      </dgm:t>
    </dgm:pt>
    <dgm:pt modelId="{973832CB-59E2-4118-8980-2A490CB188A7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1E88F4-A221-4370-8A18-B271FCC89D0C}" type="parTrans" cxnId="{E748D54E-13A7-4870-B2C1-9D113FE57568}">
      <dgm:prSet/>
      <dgm:spPr/>
      <dgm:t>
        <a:bodyPr/>
        <a:lstStyle/>
        <a:p>
          <a:endParaRPr lang="ru-RU"/>
        </a:p>
      </dgm:t>
    </dgm:pt>
    <dgm:pt modelId="{38A53BCE-CE43-416C-BF3A-1B4008174579}" type="sibTrans" cxnId="{E748D54E-13A7-4870-B2C1-9D113FE57568}">
      <dgm:prSet/>
      <dgm:spPr/>
      <dgm:t>
        <a:bodyPr/>
        <a:lstStyle/>
        <a:p>
          <a:endParaRPr lang="ru-RU"/>
        </a:p>
      </dgm:t>
    </dgm:pt>
    <dgm:pt modelId="{1475F897-7124-4B32-838A-EC6ED9D85F95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D281C19-0EEB-4518-89B5-70B7C3BDAD65}" type="parTrans" cxnId="{7C9C50D6-FCFB-4477-9A93-5BEC2AFBE625}">
      <dgm:prSet/>
      <dgm:spPr/>
      <dgm:t>
        <a:bodyPr/>
        <a:lstStyle/>
        <a:p>
          <a:endParaRPr lang="ru-RU"/>
        </a:p>
      </dgm:t>
    </dgm:pt>
    <dgm:pt modelId="{35AE47FB-C3B0-4E8E-8976-D0EF2D37A067}" type="sibTrans" cxnId="{7C9C50D6-FCFB-4477-9A93-5BEC2AFBE625}">
      <dgm:prSet/>
      <dgm:spPr/>
      <dgm:t>
        <a:bodyPr/>
        <a:lstStyle/>
        <a:p>
          <a:endParaRPr lang="ru-RU"/>
        </a:p>
      </dgm:t>
    </dgm:pt>
    <dgm:pt modelId="{B51A037D-918E-4E06-8D08-9A3D55B4E48D}" type="pres">
      <dgm:prSet presAssocID="{1FBE8E48-3782-4FC7-BD84-1C310494E8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02A4DD-6E30-4752-A87B-81A3661523C9}" type="pres">
      <dgm:prSet presAssocID="{91C22AF0-B95E-4181-A118-801125D60F58}" presName="centerShape" presStyleLbl="node0" presStyleIdx="0" presStyleCnt="1" custScaleX="319538" custScaleY="189237" custLinFactNeighborX="-2694" custLinFactNeighborY="-885"/>
      <dgm:spPr/>
    </dgm:pt>
    <dgm:pt modelId="{72F7D816-17C8-4DA5-8DCF-7A4EBB0674C0}" type="pres">
      <dgm:prSet presAssocID="{FC1209A0-BB5D-4B51-A06C-8DB4DABCBE3E}" presName="Name9" presStyleLbl="parChTrans1D2" presStyleIdx="0" presStyleCnt="8"/>
      <dgm:spPr/>
    </dgm:pt>
    <dgm:pt modelId="{31554249-C862-47D9-9E6A-2AF3B07A6F4E}" type="pres">
      <dgm:prSet presAssocID="{FC1209A0-BB5D-4B51-A06C-8DB4DABCBE3E}" presName="connTx" presStyleLbl="parChTrans1D2" presStyleIdx="0" presStyleCnt="8"/>
      <dgm:spPr/>
    </dgm:pt>
    <dgm:pt modelId="{EF7D5DB4-5646-4002-BB06-3A5379FAFD2B}" type="pres">
      <dgm:prSet presAssocID="{2C03A6F7-D028-4887-8C1A-0C067BAA1BC9}" presName="node" presStyleLbl="node1" presStyleIdx="0" presStyleCnt="8" custScaleX="111958" custScaleY="111958" custRadScaleRad="159906" custRadScaleInc="551252">
        <dgm:presLayoutVars>
          <dgm:bulletEnabled val="1"/>
        </dgm:presLayoutVars>
      </dgm:prSet>
      <dgm:spPr/>
    </dgm:pt>
    <dgm:pt modelId="{8C1845D2-DB17-48B8-9C0C-ACFD0CEB8140}" type="pres">
      <dgm:prSet presAssocID="{0411B028-996F-4E90-A925-188A92B78FC4}" presName="Name9" presStyleLbl="parChTrans1D2" presStyleIdx="1" presStyleCnt="8"/>
      <dgm:spPr/>
    </dgm:pt>
    <dgm:pt modelId="{59BA53C6-A1F7-4C6F-8864-9B4C71F2B2B9}" type="pres">
      <dgm:prSet presAssocID="{0411B028-996F-4E90-A925-188A92B78FC4}" presName="connTx" presStyleLbl="parChTrans1D2" presStyleIdx="1" presStyleCnt="8"/>
      <dgm:spPr/>
    </dgm:pt>
    <dgm:pt modelId="{72835107-C236-44A5-8C44-875AFBAE1AFB}" type="pres">
      <dgm:prSet presAssocID="{AC4777BC-ACF3-4311-BCF8-A2BA63D316AC}" presName="node" presStyleLbl="node1" presStyleIdx="1" presStyleCnt="8" custScaleX="111958" custScaleY="111958" custRadScaleRad="162307" custRadScaleInc="43256">
        <dgm:presLayoutVars>
          <dgm:bulletEnabled val="1"/>
        </dgm:presLayoutVars>
      </dgm:prSet>
      <dgm:spPr/>
    </dgm:pt>
    <dgm:pt modelId="{1AE10686-16FA-47D5-A4C3-721D13374B6A}" type="pres">
      <dgm:prSet presAssocID="{736370CE-EC23-44C3-8969-F65E41F322B7}" presName="Name9" presStyleLbl="parChTrans1D2" presStyleIdx="2" presStyleCnt="8"/>
      <dgm:spPr/>
    </dgm:pt>
    <dgm:pt modelId="{EDE0268C-13B7-42F6-861C-6F7143323F12}" type="pres">
      <dgm:prSet presAssocID="{736370CE-EC23-44C3-8969-F65E41F322B7}" presName="connTx" presStyleLbl="parChTrans1D2" presStyleIdx="2" presStyleCnt="8"/>
      <dgm:spPr/>
    </dgm:pt>
    <dgm:pt modelId="{73109B92-51BD-494E-9DEB-12CE5A6AC8FE}" type="pres">
      <dgm:prSet presAssocID="{42BE3D16-2F55-4B02-AC68-BC4E8B924A96}" presName="node" presStyleLbl="node1" presStyleIdx="2" presStyleCnt="8" custScaleX="111958" custScaleY="111958" custRadScaleRad="132700" custRadScaleInc="-13310">
        <dgm:presLayoutVars>
          <dgm:bulletEnabled val="1"/>
        </dgm:presLayoutVars>
      </dgm:prSet>
      <dgm:spPr/>
    </dgm:pt>
    <dgm:pt modelId="{F34CF5A5-BC53-4BCC-9362-A6930C5E53C3}" type="pres">
      <dgm:prSet presAssocID="{9D281C19-0EEB-4518-89B5-70B7C3BDAD65}" presName="Name9" presStyleLbl="parChTrans1D2" presStyleIdx="3" presStyleCnt="8"/>
      <dgm:spPr/>
    </dgm:pt>
    <dgm:pt modelId="{8C0E98FE-AF43-4F5E-AAA9-6A67444C83B0}" type="pres">
      <dgm:prSet presAssocID="{9D281C19-0EEB-4518-89B5-70B7C3BDAD65}" presName="connTx" presStyleLbl="parChTrans1D2" presStyleIdx="3" presStyleCnt="8"/>
      <dgm:spPr/>
    </dgm:pt>
    <dgm:pt modelId="{750DCA8D-56B3-47BF-B676-1769FEC2C541}" type="pres">
      <dgm:prSet presAssocID="{1475F897-7124-4B32-838A-EC6ED9D85F95}" presName="node" presStyleLbl="node1" presStyleIdx="3" presStyleCnt="8" custScaleX="111958" custScaleY="111958" custRadScaleRad="147113" custRadScaleInc="600874">
        <dgm:presLayoutVars>
          <dgm:bulletEnabled val="1"/>
        </dgm:presLayoutVars>
      </dgm:prSet>
      <dgm:spPr/>
    </dgm:pt>
    <dgm:pt modelId="{48A90024-56EB-404B-BF6F-CC917AE69036}" type="pres">
      <dgm:prSet presAssocID="{D64670E8-7F82-4CA2-9BFB-FE674879AD19}" presName="Name9" presStyleLbl="parChTrans1D2" presStyleIdx="4" presStyleCnt="8"/>
      <dgm:spPr/>
    </dgm:pt>
    <dgm:pt modelId="{CA08E577-211C-4B1E-BA4B-936F8523D858}" type="pres">
      <dgm:prSet presAssocID="{D64670E8-7F82-4CA2-9BFB-FE674879AD19}" presName="connTx" presStyleLbl="parChTrans1D2" presStyleIdx="4" presStyleCnt="8"/>
      <dgm:spPr/>
    </dgm:pt>
    <dgm:pt modelId="{6EDC6D63-B828-4473-9748-ECFEFE042DD6}" type="pres">
      <dgm:prSet presAssocID="{1A707814-0FCE-4C0A-A88C-07F69BC2042E}" presName="node" presStyleLbl="node1" presStyleIdx="4" presStyleCnt="8" custScaleX="111958" custScaleY="111958" custRadScaleRad="105887" custRadScaleInc="785119">
        <dgm:presLayoutVars>
          <dgm:bulletEnabled val="1"/>
        </dgm:presLayoutVars>
      </dgm:prSet>
      <dgm:spPr/>
    </dgm:pt>
    <dgm:pt modelId="{7AF11E12-E939-4E28-B9F3-9CE48DBCE01F}" type="pres">
      <dgm:prSet presAssocID="{321E88F4-A221-4370-8A18-B271FCC89D0C}" presName="Name9" presStyleLbl="parChTrans1D2" presStyleIdx="5" presStyleCnt="8"/>
      <dgm:spPr/>
    </dgm:pt>
    <dgm:pt modelId="{93139519-2AAF-4E28-A8C9-E88215418289}" type="pres">
      <dgm:prSet presAssocID="{321E88F4-A221-4370-8A18-B271FCC89D0C}" presName="connTx" presStyleLbl="parChTrans1D2" presStyleIdx="5" presStyleCnt="8"/>
      <dgm:spPr/>
    </dgm:pt>
    <dgm:pt modelId="{DCA7D9AB-86B2-47C2-A828-51CFDC9969EA}" type="pres">
      <dgm:prSet presAssocID="{973832CB-59E2-4118-8980-2A490CB188A7}" presName="node" presStyleLbl="node1" presStyleIdx="5" presStyleCnt="8" custScaleX="111958" custScaleY="111958" custRadScaleRad="94129" custRadScaleInc="-190643">
        <dgm:presLayoutVars>
          <dgm:bulletEnabled val="1"/>
        </dgm:presLayoutVars>
      </dgm:prSet>
      <dgm:spPr/>
    </dgm:pt>
    <dgm:pt modelId="{D4CB9BF6-2FDC-4890-8E48-5A3B40CEF12F}" type="pres">
      <dgm:prSet presAssocID="{476E72DA-B398-4C10-A8E7-EA7FA5E982E9}" presName="Name9" presStyleLbl="parChTrans1D2" presStyleIdx="6" presStyleCnt="8"/>
      <dgm:spPr/>
    </dgm:pt>
    <dgm:pt modelId="{5F4CE426-790F-4839-BE85-F832A4F90AC6}" type="pres">
      <dgm:prSet presAssocID="{476E72DA-B398-4C10-A8E7-EA7FA5E982E9}" presName="connTx" presStyleLbl="parChTrans1D2" presStyleIdx="6" presStyleCnt="8"/>
      <dgm:spPr/>
    </dgm:pt>
    <dgm:pt modelId="{E757F699-7881-4EF9-93A3-03C4C9DB5C38}" type="pres">
      <dgm:prSet presAssocID="{76D3599E-B767-450A-98DE-485C632384B2}" presName="node" presStyleLbl="node1" presStyleIdx="6" presStyleCnt="8" custScaleX="111958" custScaleY="111958" custRadScaleRad="170673" custRadScaleInc="143195">
        <dgm:presLayoutVars>
          <dgm:bulletEnabled val="1"/>
        </dgm:presLayoutVars>
      </dgm:prSet>
      <dgm:spPr/>
    </dgm:pt>
    <dgm:pt modelId="{B4EC49FF-2D20-4D54-9844-7520D1773E71}" type="pres">
      <dgm:prSet presAssocID="{039F3360-550D-4315-9D0F-29E3E889FE80}" presName="Name9" presStyleLbl="parChTrans1D2" presStyleIdx="7" presStyleCnt="8"/>
      <dgm:spPr/>
    </dgm:pt>
    <dgm:pt modelId="{86E1645F-3C6A-4E08-BFFE-A5C0DB12098C}" type="pres">
      <dgm:prSet presAssocID="{039F3360-550D-4315-9D0F-29E3E889FE80}" presName="connTx" presStyleLbl="parChTrans1D2" presStyleIdx="7" presStyleCnt="8"/>
      <dgm:spPr/>
    </dgm:pt>
    <dgm:pt modelId="{E2C78081-FC0C-435D-8F91-56524B55A33D}" type="pres">
      <dgm:prSet presAssocID="{09891DB6-E41C-457F-BEB0-E0F8131F4608}" presName="node" presStyleLbl="node1" presStyleIdx="7" presStyleCnt="8" custScaleX="111958" custScaleY="111958" custRadScaleRad="165197" custRadScaleInc="-339038">
        <dgm:presLayoutVars>
          <dgm:bulletEnabled val="1"/>
        </dgm:presLayoutVars>
      </dgm:prSet>
      <dgm:spPr/>
    </dgm:pt>
  </dgm:ptLst>
  <dgm:cxnLst>
    <dgm:cxn modelId="{064E5216-6C34-4AB0-87B6-5746E4ED828A}" srcId="{91C22AF0-B95E-4181-A118-801125D60F58}" destId="{1A707814-0FCE-4C0A-A88C-07F69BC2042E}" srcOrd="4" destOrd="0" parTransId="{D64670E8-7F82-4CA2-9BFB-FE674879AD19}" sibTransId="{D59D44A8-1DE9-4329-889D-0C98D55EA39E}"/>
    <dgm:cxn modelId="{DA671320-7D25-4E89-8805-93EA1C0A0EC7}" type="presOf" srcId="{0411B028-996F-4E90-A925-188A92B78FC4}" destId="{8C1845D2-DB17-48B8-9C0C-ACFD0CEB8140}" srcOrd="0" destOrd="0" presId="urn:microsoft.com/office/officeart/2005/8/layout/radial1"/>
    <dgm:cxn modelId="{A56BF021-8D5C-40BD-BFD9-F06340470A5C}" type="presOf" srcId="{736370CE-EC23-44C3-8969-F65E41F322B7}" destId="{EDE0268C-13B7-42F6-861C-6F7143323F12}" srcOrd="1" destOrd="0" presId="urn:microsoft.com/office/officeart/2005/8/layout/radial1"/>
    <dgm:cxn modelId="{998C9C27-196B-4C8F-906E-E89FDD8415E8}" type="presOf" srcId="{FC1209A0-BB5D-4B51-A06C-8DB4DABCBE3E}" destId="{72F7D816-17C8-4DA5-8DCF-7A4EBB0674C0}" srcOrd="0" destOrd="0" presId="urn:microsoft.com/office/officeart/2005/8/layout/radial1"/>
    <dgm:cxn modelId="{B19CDE2A-B16F-458C-BB5C-F328B8F8171F}" type="presOf" srcId="{D64670E8-7F82-4CA2-9BFB-FE674879AD19}" destId="{CA08E577-211C-4B1E-BA4B-936F8523D858}" srcOrd="1" destOrd="0" presId="urn:microsoft.com/office/officeart/2005/8/layout/radial1"/>
    <dgm:cxn modelId="{4331A337-B75C-49DC-93C6-79BBC2AAE9A4}" srcId="{91C22AF0-B95E-4181-A118-801125D60F58}" destId="{76D3599E-B767-450A-98DE-485C632384B2}" srcOrd="6" destOrd="0" parTransId="{476E72DA-B398-4C10-A8E7-EA7FA5E982E9}" sibTransId="{614A93CB-70A9-41A3-8EDB-0CC0BBDEBBD0}"/>
    <dgm:cxn modelId="{A3067839-1E14-458B-BB1A-85A7C8535604}" srcId="{91C22AF0-B95E-4181-A118-801125D60F58}" destId="{2C03A6F7-D028-4887-8C1A-0C067BAA1BC9}" srcOrd="0" destOrd="0" parTransId="{FC1209A0-BB5D-4B51-A06C-8DB4DABCBE3E}" sibTransId="{9CDB8C9E-32E2-4776-90D8-35C2AB8D85BA}"/>
    <dgm:cxn modelId="{BFE4613A-220E-491C-BBB6-FC4E104E21D5}" type="presOf" srcId="{9D281C19-0EEB-4518-89B5-70B7C3BDAD65}" destId="{F34CF5A5-BC53-4BCC-9362-A6930C5E53C3}" srcOrd="0" destOrd="0" presId="urn:microsoft.com/office/officeart/2005/8/layout/radial1"/>
    <dgm:cxn modelId="{BAA21E5D-2935-46B8-B029-0D7281748B73}" type="presOf" srcId="{9D281C19-0EEB-4518-89B5-70B7C3BDAD65}" destId="{8C0E98FE-AF43-4F5E-AAA9-6A67444C83B0}" srcOrd="1" destOrd="0" presId="urn:microsoft.com/office/officeart/2005/8/layout/radial1"/>
    <dgm:cxn modelId="{B556AD60-244C-4053-8A9A-83101EA38E74}" srcId="{1FBE8E48-3782-4FC7-BD84-1C310494E828}" destId="{91C22AF0-B95E-4181-A118-801125D60F58}" srcOrd="0" destOrd="0" parTransId="{6AD29F5E-F853-4171-ADCF-4D617893D3A0}" sibTransId="{1401D0C2-2A24-4F71-885A-88C6A505ABAC}"/>
    <dgm:cxn modelId="{E532B265-7779-453B-96EB-736F94C84C80}" srcId="{91C22AF0-B95E-4181-A118-801125D60F58}" destId="{09891DB6-E41C-457F-BEB0-E0F8131F4608}" srcOrd="7" destOrd="0" parTransId="{039F3360-550D-4315-9D0F-29E3E889FE80}" sibTransId="{1BDDC8D3-1F16-4F81-BE3A-1D92F2CDE6C2}"/>
    <dgm:cxn modelId="{E748D54E-13A7-4870-B2C1-9D113FE57568}" srcId="{91C22AF0-B95E-4181-A118-801125D60F58}" destId="{973832CB-59E2-4118-8980-2A490CB188A7}" srcOrd="5" destOrd="0" parTransId="{321E88F4-A221-4370-8A18-B271FCC89D0C}" sibTransId="{38A53BCE-CE43-416C-BF3A-1B4008174579}"/>
    <dgm:cxn modelId="{37CCC86F-9A8E-4CAA-8393-A3904152AF48}" type="presOf" srcId="{039F3360-550D-4315-9D0F-29E3E889FE80}" destId="{86E1645F-3C6A-4E08-BFFE-A5C0DB12098C}" srcOrd="1" destOrd="0" presId="urn:microsoft.com/office/officeart/2005/8/layout/radial1"/>
    <dgm:cxn modelId="{9B11BE71-F39C-45F9-AB8D-FB00C4DED49B}" type="presOf" srcId="{476E72DA-B398-4C10-A8E7-EA7FA5E982E9}" destId="{D4CB9BF6-2FDC-4890-8E48-5A3B40CEF12F}" srcOrd="0" destOrd="0" presId="urn:microsoft.com/office/officeart/2005/8/layout/radial1"/>
    <dgm:cxn modelId="{F230977D-6534-4728-81B7-B17D77C2DCF8}" type="presOf" srcId="{42BE3D16-2F55-4B02-AC68-BC4E8B924A96}" destId="{73109B92-51BD-494E-9DEB-12CE5A6AC8FE}" srcOrd="0" destOrd="0" presId="urn:microsoft.com/office/officeart/2005/8/layout/radial1"/>
    <dgm:cxn modelId="{147B9F98-3602-4678-8F85-890F4454C776}" type="presOf" srcId="{AC4777BC-ACF3-4311-BCF8-A2BA63D316AC}" destId="{72835107-C236-44A5-8C44-875AFBAE1AFB}" srcOrd="0" destOrd="0" presId="urn:microsoft.com/office/officeart/2005/8/layout/radial1"/>
    <dgm:cxn modelId="{39E46F9D-6C40-4D45-A30F-83CAEE94EB77}" type="presOf" srcId="{D64670E8-7F82-4CA2-9BFB-FE674879AD19}" destId="{48A90024-56EB-404B-BF6F-CC917AE69036}" srcOrd="0" destOrd="0" presId="urn:microsoft.com/office/officeart/2005/8/layout/radial1"/>
    <dgm:cxn modelId="{91D78E9E-630B-4C98-87AC-315148CF71ED}" type="presOf" srcId="{FC1209A0-BB5D-4B51-A06C-8DB4DABCBE3E}" destId="{31554249-C862-47D9-9E6A-2AF3B07A6F4E}" srcOrd="1" destOrd="0" presId="urn:microsoft.com/office/officeart/2005/8/layout/radial1"/>
    <dgm:cxn modelId="{FC1FA0A0-EA05-47D0-9AB6-2E55C37CBEBD}" type="presOf" srcId="{76D3599E-B767-450A-98DE-485C632384B2}" destId="{E757F699-7881-4EF9-93A3-03C4C9DB5C38}" srcOrd="0" destOrd="0" presId="urn:microsoft.com/office/officeart/2005/8/layout/radial1"/>
    <dgm:cxn modelId="{AF0DCAA8-CD8D-404D-B0F0-96184952663C}" type="presOf" srcId="{1A707814-0FCE-4C0A-A88C-07F69BC2042E}" destId="{6EDC6D63-B828-4473-9748-ECFEFE042DD6}" srcOrd="0" destOrd="0" presId="urn:microsoft.com/office/officeart/2005/8/layout/radial1"/>
    <dgm:cxn modelId="{C3ABB6AD-13ED-4CE4-B7D4-7B24262F4829}" srcId="{91C22AF0-B95E-4181-A118-801125D60F58}" destId="{42BE3D16-2F55-4B02-AC68-BC4E8B924A96}" srcOrd="2" destOrd="0" parTransId="{736370CE-EC23-44C3-8969-F65E41F322B7}" sibTransId="{A189A857-D3E7-4DFF-B5A3-5DDA42658B3F}"/>
    <dgm:cxn modelId="{CD038DAE-2FCE-4BAB-960D-C789CFDEEE7C}" srcId="{91C22AF0-B95E-4181-A118-801125D60F58}" destId="{AC4777BC-ACF3-4311-BCF8-A2BA63D316AC}" srcOrd="1" destOrd="0" parTransId="{0411B028-996F-4E90-A925-188A92B78FC4}" sibTransId="{873F2BE6-C658-4CCF-90AB-5BAC65FF2D1A}"/>
    <dgm:cxn modelId="{1292C1B2-085E-440D-8071-A6FE470AB19C}" type="presOf" srcId="{1FBE8E48-3782-4FC7-BD84-1C310494E828}" destId="{B51A037D-918E-4E06-8D08-9A3D55B4E48D}" srcOrd="0" destOrd="0" presId="urn:microsoft.com/office/officeart/2005/8/layout/radial1"/>
    <dgm:cxn modelId="{517CE6B8-ACE8-472F-8ADB-8989EDEED5CF}" type="presOf" srcId="{09891DB6-E41C-457F-BEB0-E0F8131F4608}" destId="{E2C78081-FC0C-435D-8F91-56524B55A33D}" srcOrd="0" destOrd="0" presId="urn:microsoft.com/office/officeart/2005/8/layout/radial1"/>
    <dgm:cxn modelId="{5E9436BC-F84A-4535-BA8B-826B4997CBED}" type="presOf" srcId="{973832CB-59E2-4118-8980-2A490CB188A7}" destId="{DCA7D9AB-86B2-47C2-A828-51CFDC9969EA}" srcOrd="0" destOrd="0" presId="urn:microsoft.com/office/officeart/2005/8/layout/radial1"/>
    <dgm:cxn modelId="{42878FC9-0142-44CC-A72D-7B0CA9712861}" type="presOf" srcId="{321E88F4-A221-4370-8A18-B271FCC89D0C}" destId="{7AF11E12-E939-4E28-B9F3-9CE48DBCE01F}" srcOrd="0" destOrd="0" presId="urn:microsoft.com/office/officeart/2005/8/layout/radial1"/>
    <dgm:cxn modelId="{FDAF94CC-843E-4D57-B6CD-85DE5AE6A888}" type="presOf" srcId="{039F3360-550D-4315-9D0F-29E3E889FE80}" destId="{B4EC49FF-2D20-4D54-9844-7520D1773E71}" srcOrd="0" destOrd="0" presId="urn:microsoft.com/office/officeart/2005/8/layout/radial1"/>
    <dgm:cxn modelId="{711FC6D0-D8B4-4DD6-AC7C-CB305771B5F2}" type="presOf" srcId="{736370CE-EC23-44C3-8969-F65E41F322B7}" destId="{1AE10686-16FA-47D5-A4C3-721D13374B6A}" srcOrd="0" destOrd="0" presId="urn:microsoft.com/office/officeart/2005/8/layout/radial1"/>
    <dgm:cxn modelId="{E243E2D4-1BB4-4E66-88AE-A89054FFC34E}" type="presOf" srcId="{2C03A6F7-D028-4887-8C1A-0C067BAA1BC9}" destId="{EF7D5DB4-5646-4002-BB06-3A5379FAFD2B}" srcOrd="0" destOrd="0" presId="urn:microsoft.com/office/officeart/2005/8/layout/radial1"/>
    <dgm:cxn modelId="{7C9C50D6-FCFB-4477-9A93-5BEC2AFBE625}" srcId="{91C22AF0-B95E-4181-A118-801125D60F58}" destId="{1475F897-7124-4B32-838A-EC6ED9D85F95}" srcOrd="3" destOrd="0" parTransId="{9D281C19-0EEB-4518-89B5-70B7C3BDAD65}" sibTransId="{35AE47FB-C3B0-4E8E-8976-D0EF2D37A067}"/>
    <dgm:cxn modelId="{8A57EADC-3818-46CC-8CC2-AFB719BC04F5}" type="presOf" srcId="{91C22AF0-B95E-4181-A118-801125D60F58}" destId="{4902A4DD-6E30-4752-A87B-81A3661523C9}" srcOrd="0" destOrd="0" presId="urn:microsoft.com/office/officeart/2005/8/layout/radial1"/>
    <dgm:cxn modelId="{6BB505E0-060E-4C68-ADDD-B36EB5D3C42D}" type="presOf" srcId="{321E88F4-A221-4370-8A18-B271FCC89D0C}" destId="{93139519-2AAF-4E28-A8C9-E88215418289}" srcOrd="1" destOrd="0" presId="urn:microsoft.com/office/officeart/2005/8/layout/radial1"/>
    <dgm:cxn modelId="{B52FB7E0-7202-446C-B2FD-552E15DB0FAF}" type="presOf" srcId="{1475F897-7124-4B32-838A-EC6ED9D85F95}" destId="{750DCA8D-56B3-47BF-B676-1769FEC2C541}" srcOrd="0" destOrd="0" presId="urn:microsoft.com/office/officeart/2005/8/layout/radial1"/>
    <dgm:cxn modelId="{F5EF8EEA-4C86-4697-ACFC-B3F6EE4F4353}" type="presOf" srcId="{476E72DA-B398-4C10-A8E7-EA7FA5E982E9}" destId="{5F4CE426-790F-4839-BE85-F832A4F90AC6}" srcOrd="1" destOrd="0" presId="urn:microsoft.com/office/officeart/2005/8/layout/radial1"/>
    <dgm:cxn modelId="{12393BF8-E05A-4C5A-9B0C-F6AA78734F22}" type="presOf" srcId="{0411B028-996F-4E90-A925-188A92B78FC4}" destId="{59BA53C6-A1F7-4C6F-8864-9B4C71F2B2B9}" srcOrd="1" destOrd="0" presId="urn:microsoft.com/office/officeart/2005/8/layout/radial1"/>
    <dgm:cxn modelId="{8E23158A-A816-4971-840B-3A61EEBAAA95}" type="presParOf" srcId="{B51A037D-918E-4E06-8D08-9A3D55B4E48D}" destId="{4902A4DD-6E30-4752-A87B-81A3661523C9}" srcOrd="0" destOrd="0" presId="urn:microsoft.com/office/officeart/2005/8/layout/radial1"/>
    <dgm:cxn modelId="{3AD0FA6D-66CD-42FC-9092-30F065323F69}" type="presParOf" srcId="{B51A037D-918E-4E06-8D08-9A3D55B4E48D}" destId="{72F7D816-17C8-4DA5-8DCF-7A4EBB0674C0}" srcOrd="1" destOrd="0" presId="urn:microsoft.com/office/officeart/2005/8/layout/radial1"/>
    <dgm:cxn modelId="{80AD6299-9CC6-4E1B-ADE3-6391BD80DE08}" type="presParOf" srcId="{72F7D816-17C8-4DA5-8DCF-7A4EBB0674C0}" destId="{31554249-C862-47D9-9E6A-2AF3B07A6F4E}" srcOrd="0" destOrd="0" presId="urn:microsoft.com/office/officeart/2005/8/layout/radial1"/>
    <dgm:cxn modelId="{133A0CAE-EEFC-4155-8584-703FD275B597}" type="presParOf" srcId="{B51A037D-918E-4E06-8D08-9A3D55B4E48D}" destId="{EF7D5DB4-5646-4002-BB06-3A5379FAFD2B}" srcOrd="2" destOrd="0" presId="urn:microsoft.com/office/officeart/2005/8/layout/radial1"/>
    <dgm:cxn modelId="{802F4AE1-AAD9-4B46-BADD-E3491DA8BE52}" type="presParOf" srcId="{B51A037D-918E-4E06-8D08-9A3D55B4E48D}" destId="{8C1845D2-DB17-48B8-9C0C-ACFD0CEB8140}" srcOrd="3" destOrd="0" presId="urn:microsoft.com/office/officeart/2005/8/layout/radial1"/>
    <dgm:cxn modelId="{4B053EC5-CD79-4A5D-9335-BF9C0195B515}" type="presParOf" srcId="{8C1845D2-DB17-48B8-9C0C-ACFD0CEB8140}" destId="{59BA53C6-A1F7-4C6F-8864-9B4C71F2B2B9}" srcOrd="0" destOrd="0" presId="urn:microsoft.com/office/officeart/2005/8/layout/radial1"/>
    <dgm:cxn modelId="{183EDDED-B2BC-4124-ADE3-10340798C1B4}" type="presParOf" srcId="{B51A037D-918E-4E06-8D08-9A3D55B4E48D}" destId="{72835107-C236-44A5-8C44-875AFBAE1AFB}" srcOrd="4" destOrd="0" presId="urn:microsoft.com/office/officeart/2005/8/layout/radial1"/>
    <dgm:cxn modelId="{28396652-B5D5-4E96-816A-07CA24E38D93}" type="presParOf" srcId="{B51A037D-918E-4E06-8D08-9A3D55B4E48D}" destId="{1AE10686-16FA-47D5-A4C3-721D13374B6A}" srcOrd="5" destOrd="0" presId="urn:microsoft.com/office/officeart/2005/8/layout/radial1"/>
    <dgm:cxn modelId="{5629AC32-75CB-4D96-8851-DF56756A9129}" type="presParOf" srcId="{1AE10686-16FA-47D5-A4C3-721D13374B6A}" destId="{EDE0268C-13B7-42F6-861C-6F7143323F12}" srcOrd="0" destOrd="0" presId="urn:microsoft.com/office/officeart/2005/8/layout/radial1"/>
    <dgm:cxn modelId="{4B8A4255-5A65-4668-B06A-D567D827D60E}" type="presParOf" srcId="{B51A037D-918E-4E06-8D08-9A3D55B4E48D}" destId="{73109B92-51BD-494E-9DEB-12CE5A6AC8FE}" srcOrd="6" destOrd="0" presId="urn:microsoft.com/office/officeart/2005/8/layout/radial1"/>
    <dgm:cxn modelId="{474103E9-E9D4-4A8B-9D1D-17CE52296D31}" type="presParOf" srcId="{B51A037D-918E-4E06-8D08-9A3D55B4E48D}" destId="{F34CF5A5-BC53-4BCC-9362-A6930C5E53C3}" srcOrd="7" destOrd="0" presId="urn:microsoft.com/office/officeart/2005/8/layout/radial1"/>
    <dgm:cxn modelId="{BEA30125-85A3-4D46-ACA0-D1ED8743357A}" type="presParOf" srcId="{F34CF5A5-BC53-4BCC-9362-A6930C5E53C3}" destId="{8C0E98FE-AF43-4F5E-AAA9-6A67444C83B0}" srcOrd="0" destOrd="0" presId="urn:microsoft.com/office/officeart/2005/8/layout/radial1"/>
    <dgm:cxn modelId="{C6AC959F-2ACD-402F-8396-04328D62FC0C}" type="presParOf" srcId="{B51A037D-918E-4E06-8D08-9A3D55B4E48D}" destId="{750DCA8D-56B3-47BF-B676-1769FEC2C541}" srcOrd="8" destOrd="0" presId="urn:microsoft.com/office/officeart/2005/8/layout/radial1"/>
    <dgm:cxn modelId="{6AD8E83C-974F-4DE0-938F-0DBE377D3C08}" type="presParOf" srcId="{B51A037D-918E-4E06-8D08-9A3D55B4E48D}" destId="{48A90024-56EB-404B-BF6F-CC917AE69036}" srcOrd="9" destOrd="0" presId="urn:microsoft.com/office/officeart/2005/8/layout/radial1"/>
    <dgm:cxn modelId="{FCCA53A6-E1DA-4DC6-8E9B-4521CA13E3FC}" type="presParOf" srcId="{48A90024-56EB-404B-BF6F-CC917AE69036}" destId="{CA08E577-211C-4B1E-BA4B-936F8523D858}" srcOrd="0" destOrd="0" presId="urn:microsoft.com/office/officeart/2005/8/layout/radial1"/>
    <dgm:cxn modelId="{89F8957B-97DC-4653-A0D1-0BF6843E315F}" type="presParOf" srcId="{B51A037D-918E-4E06-8D08-9A3D55B4E48D}" destId="{6EDC6D63-B828-4473-9748-ECFEFE042DD6}" srcOrd="10" destOrd="0" presId="urn:microsoft.com/office/officeart/2005/8/layout/radial1"/>
    <dgm:cxn modelId="{770AB089-A9D4-47C6-B129-CB0DDB082669}" type="presParOf" srcId="{B51A037D-918E-4E06-8D08-9A3D55B4E48D}" destId="{7AF11E12-E939-4E28-B9F3-9CE48DBCE01F}" srcOrd="11" destOrd="0" presId="urn:microsoft.com/office/officeart/2005/8/layout/radial1"/>
    <dgm:cxn modelId="{6AC48651-E650-41F5-BDE9-0EAE45E67A55}" type="presParOf" srcId="{7AF11E12-E939-4E28-B9F3-9CE48DBCE01F}" destId="{93139519-2AAF-4E28-A8C9-E88215418289}" srcOrd="0" destOrd="0" presId="urn:microsoft.com/office/officeart/2005/8/layout/radial1"/>
    <dgm:cxn modelId="{5DAD03F4-2C91-4226-840F-C4B23315255F}" type="presParOf" srcId="{B51A037D-918E-4E06-8D08-9A3D55B4E48D}" destId="{DCA7D9AB-86B2-47C2-A828-51CFDC9969EA}" srcOrd="12" destOrd="0" presId="urn:microsoft.com/office/officeart/2005/8/layout/radial1"/>
    <dgm:cxn modelId="{95033099-117B-4114-B8F5-754AAE2F4F54}" type="presParOf" srcId="{B51A037D-918E-4E06-8D08-9A3D55B4E48D}" destId="{D4CB9BF6-2FDC-4890-8E48-5A3B40CEF12F}" srcOrd="13" destOrd="0" presId="urn:microsoft.com/office/officeart/2005/8/layout/radial1"/>
    <dgm:cxn modelId="{A96C47DF-67D1-4522-81B6-B1669441EFC1}" type="presParOf" srcId="{D4CB9BF6-2FDC-4890-8E48-5A3B40CEF12F}" destId="{5F4CE426-790F-4839-BE85-F832A4F90AC6}" srcOrd="0" destOrd="0" presId="urn:microsoft.com/office/officeart/2005/8/layout/radial1"/>
    <dgm:cxn modelId="{ADCF1AE3-AE04-4386-9957-1359B87AEFDA}" type="presParOf" srcId="{B51A037D-918E-4E06-8D08-9A3D55B4E48D}" destId="{E757F699-7881-4EF9-93A3-03C4C9DB5C38}" srcOrd="14" destOrd="0" presId="urn:microsoft.com/office/officeart/2005/8/layout/radial1"/>
    <dgm:cxn modelId="{65969F85-286B-4EB9-86E6-818F6799F9E8}" type="presParOf" srcId="{B51A037D-918E-4E06-8D08-9A3D55B4E48D}" destId="{B4EC49FF-2D20-4D54-9844-7520D1773E71}" srcOrd="15" destOrd="0" presId="urn:microsoft.com/office/officeart/2005/8/layout/radial1"/>
    <dgm:cxn modelId="{D6F5D25D-C144-49C3-A6EB-BAF65BB7576A}" type="presParOf" srcId="{B4EC49FF-2D20-4D54-9844-7520D1773E71}" destId="{86E1645F-3C6A-4E08-BFFE-A5C0DB12098C}" srcOrd="0" destOrd="0" presId="urn:microsoft.com/office/officeart/2005/8/layout/radial1"/>
    <dgm:cxn modelId="{4EAB2545-80FB-4C31-957C-E3AA34B43F0B}" type="presParOf" srcId="{B51A037D-918E-4E06-8D08-9A3D55B4E48D}" destId="{E2C78081-FC0C-435D-8F91-56524B55A33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E8E48-3782-4FC7-BD84-1C310494E828}" type="doc">
      <dgm:prSet loTypeId="urn:microsoft.com/office/officeart/2005/8/layout/radial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1C22AF0-B95E-4181-A118-801125D60F58}">
      <dgm:prSet phldrT="[Текст]"/>
      <dgm:spPr>
        <a:noFill/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дикоросы</a:t>
          </a:r>
        </a:p>
      </dgm:t>
    </dgm:pt>
    <dgm:pt modelId="{6AD29F5E-F853-4171-ADCF-4D617893D3A0}" type="parTrans" cxnId="{B556AD60-244C-4053-8A9A-83101EA38E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01D0C2-2A24-4F71-885A-88C6A505ABAC}" type="sibTrans" cxnId="{B556AD60-244C-4053-8A9A-83101EA38E7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BE3D16-2F55-4B02-AC68-BC4E8B924A9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6370CE-EC23-44C3-8969-F65E41F322B7}" type="parTrans" cxnId="{C3ABB6AD-13ED-4CE4-B7D4-7B24262F48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89A857-D3E7-4DFF-B5A3-5DDA42658B3F}" type="sibTrans" cxnId="{C3ABB6AD-13ED-4CE4-B7D4-7B24262F48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C03A6F7-D028-4887-8C1A-0C067BAA1BC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C1209A0-BB5D-4B51-A06C-8DB4DABCBE3E}" type="parTrans" cxnId="{A3067839-1E14-458B-BB1A-85A7C85356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DB8C9E-32E2-4776-90D8-35C2AB8D85BA}" type="sibTrans" cxnId="{A3067839-1E14-458B-BB1A-85A7C85356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4777BC-ACF3-4311-BCF8-A2BA63D316AC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11B028-996F-4E90-A925-188A92B78FC4}" type="parTrans" cxnId="{CD038DAE-2FCE-4BAB-960D-C789CFDEEE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73F2BE6-C658-4CCF-90AB-5BAC65FF2D1A}" type="sibTrans" cxnId="{CD038DAE-2FCE-4BAB-960D-C789CFDEEE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891DB6-E41C-457F-BEB0-E0F8131F460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9F3360-550D-4315-9D0F-29E3E889FE80}" type="parTrans" cxnId="{E532B265-7779-453B-96EB-736F94C84C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DDC8D3-1F16-4F81-BE3A-1D92F2CDE6C2}" type="sibTrans" cxnId="{E532B265-7779-453B-96EB-736F94C84C8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D3599E-B767-450A-98DE-485C632384B2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6E72DA-B398-4C10-A8E7-EA7FA5E982E9}" type="parTrans" cxnId="{4331A337-B75C-49DC-93C6-79BBC2AAE9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4A93CB-70A9-41A3-8EDB-0CC0BBDEBBD0}" type="sibTrans" cxnId="{4331A337-B75C-49DC-93C6-79BBC2AAE9A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707814-0FCE-4C0A-A88C-07F69BC2042E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64670E8-7F82-4CA2-9BFB-FE674879AD19}" type="parTrans" cxnId="{064E5216-6C34-4AB0-87B6-5746E4ED82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9D44A8-1DE9-4329-889D-0C98D55EA39E}" type="sibTrans" cxnId="{064E5216-6C34-4AB0-87B6-5746E4ED82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832CB-59E2-4118-8980-2A490CB188A7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1E88F4-A221-4370-8A18-B271FCC89D0C}" type="parTrans" cxnId="{E748D54E-13A7-4870-B2C1-9D113FE575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A53BCE-CE43-416C-BF3A-1B4008174579}" type="sibTrans" cxnId="{E748D54E-13A7-4870-B2C1-9D113FE575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75F897-7124-4B32-838A-EC6ED9D85F95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D281C19-0EEB-4518-89B5-70B7C3BDAD65}" type="parTrans" cxnId="{7C9C50D6-FCFB-4477-9A93-5BEC2AFBE6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5AE47FB-C3B0-4E8E-8976-D0EF2D37A067}" type="sibTrans" cxnId="{7C9C50D6-FCFB-4477-9A93-5BEC2AFBE6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1A037D-918E-4E06-8D08-9A3D55B4E48D}" type="pres">
      <dgm:prSet presAssocID="{1FBE8E48-3782-4FC7-BD84-1C310494E8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02A4DD-6E30-4752-A87B-81A3661523C9}" type="pres">
      <dgm:prSet presAssocID="{91C22AF0-B95E-4181-A118-801125D60F58}" presName="centerShape" presStyleLbl="node0" presStyleIdx="0" presStyleCnt="1" custScaleX="319538" custScaleY="189237" custLinFactNeighborX="-2694" custLinFactNeighborY="-885"/>
      <dgm:spPr/>
    </dgm:pt>
    <dgm:pt modelId="{72F7D816-17C8-4DA5-8DCF-7A4EBB0674C0}" type="pres">
      <dgm:prSet presAssocID="{FC1209A0-BB5D-4B51-A06C-8DB4DABCBE3E}" presName="Name9" presStyleLbl="parChTrans1D2" presStyleIdx="0" presStyleCnt="8"/>
      <dgm:spPr/>
    </dgm:pt>
    <dgm:pt modelId="{31554249-C862-47D9-9E6A-2AF3B07A6F4E}" type="pres">
      <dgm:prSet presAssocID="{FC1209A0-BB5D-4B51-A06C-8DB4DABCBE3E}" presName="connTx" presStyleLbl="parChTrans1D2" presStyleIdx="0" presStyleCnt="8"/>
      <dgm:spPr/>
    </dgm:pt>
    <dgm:pt modelId="{EF7D5DB4-5646-4002-BB06-3A5379FAFD2B}" type="pres">
      <dgm:prSet presAssocID="{2C03A6F7-D028-4887-8C1A-0C067BAA1BC9}" presName="node" presStyleLbl="node1" presStyleIdx="0" presStyleCnt="8" custScaleX="111958" custScaleY="111958" custRadScaleRad="159906" custRadScaleInc="551252">
        <dgm:presLayoutVars>
          <dgm:bulletEnabled val="1"/>
        </dgm:presLayoutVars>
      </dgm:prSet>
      <dgm:spPr/>
    </dgm:pt>
    <dgm:pt modelId="{8C1845D2-DB17-48B8-9C0C-ACFD0CEB8140}" type="pres">
      <dgm:prSet presAssocID="{0411B028-996F-4E90-A925-188A92B78FC4}" presName="Name9" presStyleLbl="parChTrans1D2" presStyleIdx="1" presStyleCnt="8"/>
      <dgm:spPr/>
    </dgm:pt>
    <dgm:pt modelId="{59BA53C6-A1F7-4C6F-8864-9B4C71F2B2B9}" type="pres">
      <dgm:prSet presAssocID="{0411B028-996F-4E90-A925-188A92B78FC4}" presName="connTx" presStyleLbl="parChTrans1D2" presStyleIdx="1" presStyleCnt="8"/>
      <dgm:spPr/>
    </dgm:pt>
    <dgm:pt modelId="{72835107-C236-44A5-8C44-875AFBAE1AFB}" type="pres">
      <dgm:prSet presAssocID="{AC4777BC-ACF3-4311-BCF8-A2BA63D316AC}" presName="node" presStyleLbl="node1" presStyleIdx="1" presStyleCnt="8" custScaleX="111958" custScaleY="111958" custRadScaleRad="162307" custRadScaleInc="43256">
        <dgm:presLayoutVars>
          <dgm:bulletEnabled val="1"/>
        </dgm:presLayoutVars>
      </dgm:prSet>
      <dgm:spPr/>
    </dgm:pt>
    <dgm:pt modelId="{1AE10686-16FA-47D5-A4C3-721D13374B6A}" type="pres">
      <dgm:prSet presAssocID="{736370CE-EC23-44C3-8969-F65E41F322B7}" presName="Name9" presStyleLbl="parChTrans1D2" presStyleIdx="2" presStyleCnt="8"/>
      <dgm:spPr/>
    </dgm:pt>
    <dgm:pt modelId="{EDE0268C-13B7-42F6-861C-6F7143323F12}" type="pres">
      <dgm:prSet presAssocID="{736370CE-EC23-44C3-8969-F65E41F322B7}" presName="connTx" presStyleLbl="parChTrans1D2" presStyleIdx="2" presStyleCnt="8"/>
      <dgm:spPr/>
    </dgm:pt>
    <dgm:pt modelId="{73109B92-51BD-494E-9DEB-12CE5A6AC8FE}" type="pres">
      <dgm:prSet presAssocID="{42BE3D16-2F55-4B02-AC68-BC4E8B924A96}" presName="node" presStyleLbl="node1" presStyleIdx="2" presStyleCnt="8" custScaleX="111958" custScaleY="111958" custRadScaleRad="132700" custRadScaleInc="-13310">
        <dgm:presLayoutVars>
          <dgm:bulletEnabled val="1"/>
        </dgm:presLayoutVars>
      </dgm:prSet>
      <dgm:spPr/>
    </dgm:pt>
    <dgm:pt modelId="{F34CF5A5-BC53-4BCC-9362-A6930C5E53C3}" type="pres">
      <dgm:prSet presAssocID="{9D281C19-0EEB-4518-89B5-70B7C3BDAD65}" presName="Name9" presStyleLbl="parChTrans1D2" presStyleIdx="3" presStyleCnt="8"/>
      <dgm:spPr/>
    </dgm:pt>
    <dgm:pt modelId="{8C0E98FE-AF43-4F5E-AAA9-6A67444C83B0}" type="pres">
      <dgm:prSet presAssocID="{9D281C19-0EEB-4518-89B5-70B7C3BDAD65}" presName="connTx" presStyleLbl="parChTrans1D2" presStyleIdx="3" presStyleCnt="8"/>
      <dgm:spPr/>
    </dgm:pt>
    <dgm:pt modelId="{750DCA8D-56B3-47BF-B676-1769FEC2C541}" type="pres">
      <dgm:prSet presAssocID="{1475F897-7124-4B32-838A-EC6ED9D85F95}" presName="node" presStyleLbl="node1" presStyleIdx="3" presStyleCnt="8" custScaleX="111958" custScaleY="111958" custRadScaleRad="147113" custRadScaleInc="600874">
        <dgm:presLayoutVars>
          <dgm:bulletEnabled val="1"/>
        </dgm:presLayoutVars>
      </dgm:prSet>
      <dgm:spPr/>
    </dgm:pt>
    <dgm:pt modelId="{48A90024-56EB-404B-BF6F-CC917AE69036}" type="pres">
      <dgm:prSet presAssocID="{D64670E8-7F82-4CA2-9BFB-FE674879AD19}" presName="Name9" presStyleLbl="parChTrans1D2" presStyleIdx="4" presStyleCnt="8"/>
      <dgm:spPr/>
    </dgm:pt>
    <dgm:pt modelId="{CA08E577-211C-4B1E-BA4B-936F8523D858}" type="pres">
      <dgm:prSet presAssocID="{D64670E8-7F82-4CA2-9BFB-FE674879AD19}" presName="connTx" presStyleLbl="parChTrans1D2" presStyleIdx="4" presStyleCnt="8"/>
      <dgm:spPr/>
    </dgm:pt>
    <dgm:pt modelId="{6EDC6D63-B828-4473-9748-ECFEFE042DD6}" type="pres">
      <dgm:prSet presAssocID="{1A707814-0FCE-4C0A-A88C-07F69BC2042E}" presName="node" presStyleLbl="node1" presStyleIdx="4" presStyleCnt="8" custScaleX="111958" custScaleY="111958" custRadScaleRad="105887" custRadScaleInc="785119">
        <dgm:presLayoutVars>
          <dgm:bulletEnabled val="1"/>
        </dgm:presLayoutVars>
      </dgm:prSet>
      <dgm:spPr/>
    </dgm:pt>
    <dgm:pt modelId="{7AF11E12-E939-4E28-B9F3-9CE48DBCE01F}" type="pres">
      <dgm:prSet presAssocID="{321E88F4-A221-4370-8A18-B271FCC89D0C}" presName="Name9" presStyleLbl="parChTrans1D2" presStyleIdx="5" presStyleCnt="8"/>
      <dgm:spPr/>
    </dgm:pt>
    <dgm:pt modelId="{93139519-2AAF-4E28-A8C9-E88215418289}" type="pres">
      <dgm:prSet presAssocID="{321E88F4-A221-4370-8A18-B271FCC89D0C}" presName="connTx" presStyleLbl="parChTrans1D2" presStyleIdx="5" presStyleCnt="8"/>
      <dgm:spPr/>
    </dgm:pt>
    <dgm:pt modelId="{DCA7D9AB-86B2-47C2-A828-51CFDC9969EA}" type="pres">
      <dgm:prSet presAssocID="{973832CB-59E2-4118-8980-2A490CB188A7}" presName="node" presStyleLbl="node1" presStyleIdx="5" presStyleCnt="8" custScaleX="111958" custScaleY="111958" custRadScaleRad="94129" custRadScaleInc="-190643">
        <dgm:presLayoutVars>
          <dgm:bulletEnabled val="1"/>
        </dgm:presLayoutVars>
      </dgm:prSet>
      <dgm:spPr/>
    </dgm:pt>
    <dgm:pt modelId="{D4CB9BF6-2FDC-4890-8E48-5A3B40CEF12F}" type="pres">
      <dgm:prSet presAssocID="{476E72DA-B398-4C10-A8E7-EA7FA5E982E9}" presName="Name9" presStyleLbl="parChTrans1D2" presStyleIdx="6" presStyleCnt="8"/>
      <dgm:spPr/>
    </dgm:pt>
    <dgm:pt modelId="{5F4CE426-790F-4839-BE85-F832A4F90AC6}" type="pres">
      <dgm:prSet presAssocID="{476E72DA-B398-4C10-A8E7-EA7FA5E982E9}" presName="connTx" presStyleLbl="parChTrans1D2" presStyleIdx="6" presStyleCnt="8"/>
      <dgm:spPr/>
    </dgm:pt>
    <dgm:pt modelId="{E757F699-7881-4EF9-93A3-03C4C9DB5C38}" type="pres">
      <dgm:prSet presAssocID="{76D3599E-B767-450A-98DE-485C632384B2}" presName="node" presStyleLbl="node1" presStyleIdx="6" presStyleCnt="8" custScaleX="111958" custScaleY="111958" custRadScaleRad="170673" custRadScaleInc="143195">
        <dgm:presLayoutVars>
          <dgm:bulletEnabled val="1"/>
        </dgm:presLayoutVars>
      </dgm:prSet>
      <dgm:spPr/>
    </dgm:pt>
    <dgm:pt modelId="{B4EC49FF-2D20-4D54-9844-7520D1773E71}" type="pres">
      <dgm:prSet presAssocID="{039F3360-550D-4315-9D0F-29E3E889FE80}" presName="Name9" presStyleLbl="parChTrans1D2" presStyleIdx="7" presStyleCnt="8"/>
      <dgm:spPr/>
    </dgm:pt>
    <dgm:pt modelId="{86E1645F-3C6A-4E08-BFFE-A5C0DB12098C}" type="pres">
      <dgm:prSet presAssocID="{039F3360-550D-4315-9D0F-29E3E889FE80}" presName="connTx" presStyleLbl="parChTrans1D2" presStyleIdx="7" presStyleCnt="8"/>
      <dgm:spPr/>
    </dgm:pt>
    <dgm:pt modelId="{E2C78081-FC0C-435D-8F91-56524B55A33D}" type="pres">
      <dgm:prSet presAssocID="{09891DB6-E41C-457F-BEB0-E0F8131F4608}" presName="node" presStyleLbl="node1" presStyleIdx="7" presStyleCnt="8" custScaleX="111958" custScaleY="111958" custRadScaleRad="165197" custRadScaleInc="-339038">
        <dgm:presLayoutVars>
          <dgm:bulletEnabled val="1"/>
        </dgm:presLayoutVars>
      </dgm:prSet>
      <dgm:spPr/>
    </dgm:pt>
  </dgm:ptLst>
  <dgm:cxnLst>
    <dgm:cxn modelId="{064E5216-6C34-4AB0-87B6-5746E4ED828A}" srcId="{91C22AF0-B95E-4181-A118-801125D60F58}" destId="{1A707814-0FCE-4C0A-A88C-07F69BC2042E}" srcOrd="4" destOrd="0" parTransId="{D64670E8-7F82-4CA2-9BFB-FE674879AD19}" sibTransId="{D59D44A8-1DE9-4329-889D-0C98D55EA39E}"/>
    <dgm:cxn modelId="{DA671320-7D25-4E89-8805-93EA1C0A0EC7}" type="presOf" srcId="{0411B028-996F-4E90-A925-188A92B78FC4}" destId="{8C1845D2-DB17-48B8-9C0C-ACFD0CEB8140}" srcOrd="0" destOrd="0" presId="urn:microsoft.com/office/officeart/2005/8/layout/radial1"/>
    <dgm:cxn modelId="{A56BF021-8D5C-40BD-BFD9-F06340470A5C}" type="presOf" srcId="{736370CE-EC23-44C3-8969-F65E41F322B7}" destId="{EDE0268C-13B7-42F6-861C-6F7143323F12}" srcOrd="1" destOrd="0" presId="urn:microsoft.com/office/officeart/2005/8/layout/radial1"/>
    <dgm:cxn modelId="{998C9C27-196B-4C8F-906E-E89FDD8415E8}" type="presOf" srcId="{FC1209A0-BB5D-4B51-A06C-8DB4DABCBE3E}" destId="{72F7D816-17C8-4DA5-8DCF-7A4EBB0674C0}" srcOrd="0" destOrd="0" presId="urn:microsoft.com/office/officeart/2005/8/layout/radial1"/>
    <dgm:cxn modelId="{B19CDE2A-B16F-458C-BB5C-F328B8F8171F}" type="presOf" srcId="{D64670E8-7F82-4CA2-9BFB-FE674879AD19}" destId="{CA08E577-211C-4B1E-BA4B-936F8523D858}" srcOrd="1" destOrd="0" presId="urn:microsoft.com/office/officeart/2005/8/layout/radial1"/>
    <dgm:cxn modelId="{4331A337-B75C-49DC-93C6-79BBC2AAE9A4}" srcId="{91C22AF0-B95E-4181-A118-801125D60F58}" destId="{76D3599E-B767-450A-98DE-485C632384B2}" srcOrd="6" destOrd="0" parTransId="{476E72DA-B398-4C10-A8E7-EA7FA5E982E9}" sibTransId="{614A93CB-70A9-41A3-8EDB-0CC0BBDEBBD0}"/>
    <dgm:cxn modelId="{A3067839-1E14-458B-BB1A-85A7C8535604}" srcId="{91C22AF0-B95E-4181-A118-801125D60F58}" destId="{2C03A6F7-D028-4887-8C1A-0C067BAA1BC9}" srcOrd="0" destOrd="0" parTransId="{FC1209A0-BB5D-4B51-A06C-8DB4DABCBE3E}" sibTransId="{9CDB8C9E-32E2-4776-90D8-35C2AB8D85BA}"/>
    <dgm:cxn modelId="{BFE4613A-220E-491C-BBB6-FC4E104E21D5}" type="presOf" srcId="{9D281C19-0EEB-4518-89B5-70B7C3BDAD65}" destId="{F34CF5A5-BC53-4BCC-9362-A6930C5E53C3}" srcOrd="0" destOrd="0" presId="urn:microsoft.com/office/officeart/2005/8/layout/radial1"/>
    <dgm:cxn modelId="{BAA21E5D-2935-46B8-B029-0D7281748B73}" type="presOf" srcId="{9D281C19-0EEB-4518-89B5-70B7C3BDAD65}" destId="{8C0E98FE-AF43-4F5E-AAA9-6A67444C83B0}" srcOrd="1" destOrd="0" presId="urn:microsoft.com/office/officeart/2005/8/layout/radial1"/>
    <dgm:cxn modelId="{B556AD60-244C-4053-8A9A-83101EA38E74}" srcId="{1FBE8E48-3782-4FC7-BD84-1C310494E828}" destId="{91C22AF0-B95E-4181-A118-801125D60F58}" srcOrd="0" destOrd="0" parTransId="{6AD29F5E-F853-4171-ADCF-4D617893D3A0}" sibTransId="{1401D0C2-2A24-4F71-885A-88C6A505ABAC}"/>
    <dgm:cxn modelId="{E532B265-7779-453B-96EB-736F94C84C80}" srcId="{91C22AF0-B95E-4181-A118-801125D60F58}" destId="{09891DB6-E41C-457F-BEB0-E0F8131F4608}" srcOrd="7" destOrd="0" parTransId="{039F3360-550D-4315-9D0F-29E3E889FE80}" sibTransId="{1BDDC8D3-1F16-4F81-BE3A-1D92F2CDE6C2}"/>
    <dgm:cxn modelId="{E748D54E-13A7-4870-B2C1-9D113FE57568}" srcId="{91C22AF0-B95E-4181-A118-801125D60F58}" destId="{973832CB-59E2-4118-8980-2A490CB188A7}" srcOrd="5" destOrd="0" parTransId="{321E88F4-A221-4370-8A18-B271FCC89D0C}" sibTransId="{38A53BCE-CE43-416C-BF3A-1B4008174579}"/>
    <dgm:cxn modelId="{37CCC86F-9A8E-4CAA-8393-A3904152AF48}" type="presOf" srcId="{039F3360-550D-4315-9D0F-29E3E889FE80}" destId="{86E1645F-3C6A-4E08-BFFE-A5C0DB12098C}" srcOrd="1" destOrd="0" presId="urn:microsoft.com/office/officeart/2005/8/layout/radial1"/>
    <dgm:cxn modelId="{9B11BE71-F39C-45F9-AB8D-FB00C4DED49B}" type="presOf" srcId="{476E72DA-B398-4C10-A8E7-EA7FA5E982E9}" destId="{D4CB9BF6-2FDC-4890-8E48-5A3B40CEF12F}" srcOrd="0" destOrd="0" presId="urn:microsoft.com/office/officeart/2005/8/layout/radial1"/>
    <dgm:cxn modelId="{F230977D-6534-4728-81B7-B17D77C2DCF8}" type="presOf" srcId="{42BE3D16-2F55-4B02-AC68-BC4E8B924A96}" destId="{73109B92-51BD-494E-9DEB-12CE5A6AC8FE}" srcOrd="0" destOrd="0" presId="urn:microsoft.com/office/officeart/2005/8/layout/radial1"/>
    <dgm:cxn modelId="{147B9F98-3602-4678-8F85-890F4454C776}" type="presOf" srcId="{AC4777BC-ACF3-4311-BCF8-A2BA63D316AC}" destId="{72835107-C236-44A5-8C44-875AFBAE1AFB}" srcOrd="0" destOrd="0" presId="urn:microsoft.com/office/officeart/2005/8/layout/radial1"/>
    <dgm:cxn modelId="{39E46F9D-6C40-4D45-A30F-83CAEE94EB77}" type="presOf" srcId="{D64670E8-7F82-4CA2-9BFB-FE674879AD19}" destId="{48A90024-56EB-404B-BF6F-CC917AE69036}" srcOrd="0" destOrd="0" presId="urn:microsoft.com/office/officeart/2005/8/layout/radial1"/>
    <dgm:cxn modelId="{91D78E9E-630B-4C98-87AC-315148CF71ED}" type="presOf" srcId="{FC1209A0-BB5D-4B51-A06C-8DB4DABCBE3E}" destId="{31554249-C862-47D9-9E6A-2AF3B07A6F4E}" srcOrd="1" destOrd="0" presId="urn:microsoft.com/office/officeart/2005/8/layout/radial1"/>
    <dgm:cxn modelId="{FC1FA0A0-EA05-47D0-9AB6-2E55C37CBEBD}" type="presOf" srcId="{76D3599E-B767-450A-98DE-485C632384B2}" destId="{E757F699-7881-4EF9-93A3-03C4C9DB5C38}" srcOrd="0" destOrd="0" presId="urn:microsoft.com/office/officeart/2005/8/layout/radial1"/>
    <dgm:cxn modelId="{AF0DCAA8-CD8D-404D-B0F0-96184952663C}" type="presOf" srcId="{1A707814-0FCE-4C0A-A88C-07F69BC2042E}" destId="{6EDC6D63-B828-4473-9748-ECFEFE042DD6}" srcOrd="0" destOrd="0" presId="urn:microsoft.com/office/officeart/2005/8/layout/radial1"/>
    <dgm:cxn modelId="{C3ABB6AD-13ED-4CE4-B7D4-7B24262F4829}" srcId="{91C22AF0-B95E-4181-A118-801125D60F58}" destId="{42BE3D16-2F55-4B02-AC68-BC4E8B924A96}" srcOrd="2" destOrd="0" parTransId="{736370CE-EC23-44C3-8969-F65E41F322B7}" sibTransId="{A189A857-D3E7-4DFF-B5A3-5DDA42658B3F}"/>
    <dgm:cxn modelId="{CD038DAE-2FCE-4BAB-960D-C789CFDEEE7C}" srcId="{91C22AF0-B95E-4181-A118-801125D60F58}" destId="{AC4777BC-ACF3-4311-BCF8-A2BA63D316AC}" srcOrd="1" destOrd="0" parTransId="{0411B028-996F-4E90-A925-188A92B78FC4}" sibTransId="{873F2BE6-C658-4CCF-90AB-5BAC65FF2D1A}"/>
    <dgm:cxn modelId="{1292C1B2-085E-440D-8071-A6FE470AB19C}" type="presOf" srcId="{1FBE8E48-3782-4FC7-BD84-1C310494E828}" destId="{B51A037D-918E-4E06-8D08-9A3D55B4E48D}" srcOrd="0" destOrd="0" presId="urn:microsoft.com/office/officeart/2005/8/layout/radial1"/>
    <dgm:cxn modelId="{517CE6B8-ACE8-472F-8ADB-8989EDEED5CF}" type="presOf" srcId="{09891DB6-E41C-457F-BEB0-E0F8131F4608}" destId="{E2C78081-FC0C-435D-8F91-56524B55A33D}" srcOrd="0" destOrd="0" presId="urn:microsoft.com/office/officeart/2005/8/layout/radial1"/>
    <dgm:cxn modelId="{5E9436BC-F84A-4535-BA8B-826B4997CBED}" type="presOf" srcId="{973832CB-59E2-4118-8980-2A490CB188A7}" destId="{DCA7D9AB-86B2-47C2-A828-51CFDC9969EA}" srcOrd="0" destOrd="0" presId="urn:microsoft.com/office/officeart/2005/8/layout/radial1"/>
    <dgm:cxn modelId="{42878FC9-0142-44CC-A72D-7B0CA9712861}" type="presOf" srcId="{321E88F4-A221-4370-8A18-B271FCC89D0C}" destId="{7AF11E12-E939-4E28-B9F3-9CE48DBCE01F}" srcOrd="0" destOrd="0" presId="urn:microsoft.com/office/officeart/2005/8/layout/radial1"/>
    <dgm:cxn modelId="{FDAF94CC-843E-4D57-B6CD-85DE5AE6A888}" type="presOf" srcId="{039F3360-550D-4315-9D0F-29E3E889FE80}" destId="{B4EC49FF-2D20-4D54-9844-7520D1773E71}" srcOrd="0" destOrd="0" presId="urn:microsoft.com/office/officeart/2005/8/layout/radial1"/>
    <dgm:cxn modelId="{711FC6D0-D8B4-4DD6-AC7C-CB305771B5F2}" type="presOf" srcId="{736370CE-EC23-44C3-8969-F65E41F322B7}" destId="{1AE10686-16FA-47D5-A4C3-721D13374B6A}" srcOrd="0" destOrd="0" presId="urn:microsoft.com/office/officeart/2005/8/layout/radial1"/>
    <dgm:cxn modelId="{E243E2D4-1BB4-4E66-88AE-A89054FFC34E}" type="presOf" srcId="{2C03A6F7-D028-4887-8C1A-0C067BAA1BC9}" destId="{EF7D5DB4-5646-4002-BB06-3A5379FAFD2B}" srcOrd="0" destOrd="0" presId="urn:microsoft.com/office/officeart/2005/8/layout/radial1"/>
    <dgm:cxn modelId="{7C9C50D6-FCFB-4477-9A93-5BEC2AFBE625}" srcId="{91C22AF0-B95E-4181-A118-801125D60F58}" destId="{1475F897-7124-4B32-838A-EC6ED9D85F95}" srcOrd="3" destOrd="0" parTransId="{9D281C19-0EEB-4518-89B5-70B7C3BDAD65}" sibTransId="{35AE47FB-C3B0-4E8E-8976-D0EF2D37A067}"/>
    <dgm:cxn modelId="{8A57EADC-3818-46CC-8CC2-AFB719BC04F5}" type="presOf" srcId="{91C22AF0-B95E-4181-A118-801125D60F58}" destId="{4902A4DD-6E30-4752-A87B-81A3661523C9}" srcOrd="0" destOrd="0" presId="urn:microsoft.com/office/officeart/2005/8/layout/radial1"/>
    <dgm:cxn modelId="{6BB505E0-060E-4C68-ADDD-B36EB5D3C42D}" type="presOf" srcId="{321E88F4-A221-4370-8A18-B271FCC89D0C}" destId="{93139519-2AAF-4E28-A8C9-E88215418289}" srcOrd="1" destOrd="0" presId="urn:microsoft.com/office/officeart/2005/8/layout/radial1"/>
    <dgm:cxn modelId="{B52FB7E0-7202-446C-B2FD-552E15DB0FAF}" type="presOf" srcId="{1475F897-7124-4B32-838A-EC6ED9D85F95}" destId="{750DCA8D-56B3-47BF-B676-1769FEC2C541}" srcOrd="0" destOrd="0" presId="urn:microsoft.com/office/officeart/2005/8/layout/radial1"/>
    <dgm:cxn modelId="{F5EF8EEA-4C86-4697-ACFC-B3F6EE4F4353}" type="presOf" srcId="{476E72DA-B398-4C10-A8E7-EA7FA5E982E9}" destId="{5F4CE426-790F-4839-BE85-F832A4F90AC6}" srcOrd="1" destOrd="0" presId="urn:microsoft.com/office/officeart/2005/8/layout/radial1"/>
    <dgm:cxn modelId="{12393BF8-E05A-4C5A-9B0C-F6AA78734F22}" type="presOf" srcId="{0411B028-996F-4E90-A925-188A92B78FC4}" destId="{59BA53C6-A1F7-4C6F-8864-9B4C71F2B2B9}" srcOrd="1" destOrd="0" presId="urn:microsoft.com/office/officeart/2005/8/layout/radial1"/>
    <dgm:cxn modelId="{8E23158A-A816-4971-840B-3A61EEBAAA95}" type="presParOf" srcId="{B51A037D-918E-4E06-8D08-9A3D55B4E48D}" destId="{4902A4DD-6E30-4752-A87B-81A3661523C9}" srcOrd="0" destOrd="0" presId="urn:microsoft.com/office/officeart/2005/8/layout/radial1"/>
    <dgm:cxn modelId="{3AD0FA6D-66CD-42FC-9092-30F065323F69}" type="presParOf" srcId="{B51A037D-918E-4E06-8D08-9A3D55B4E48D}" destId="{72F7D816-17C8-4DA5-8DCF-7A4EBB0674C0}" srcOrd="1" destOrd="0" presId="urn:microsoft.com/office/officeart/2005/8/layout/radial1"/>
    <dgm:cxn modelId="{80AD6299-9CC6-4E1B-ADE3-6391BD80DE08}" type="presParOf" srcId="{72F7D816-17C8-4DA5-8DCF-7A4EBB0674C0}" destId="{31554249-C862-47D9-9E6A-2AF3B07A6F4E}" srcOrd="0" destOrd="0" presId="urn:microsoft.com/office/officeart/2005/8/layout/radial1"/>
    <dgm:cxn modelId="{133A0CAE-EEFC-4155-8584-703FD275B597}" type="presParOf" srcId="{B51A037D-918E-4E06-8D08-9A3D55B4E48D}" destId="{EF7D5DB4-5646-4002-BB06-3A5379FAFD2B}" srcOrd="2" destOrd="0" presId="urn:microsoft.com/office/officeart/2005/8/layout/radial1"/>
    <dgm:cxn modelId="{802F4AE1-AAD9-4B46-BADD-E3491DA8BE52}" type="presParOf" srcId="{B51A037D-918E-4E06-8D08-9A3D55B4E48D}" destId="{8C1845D2-DB17-48B8-9C0C-ACFD0CEB8140}" srcOrd="3" destOrd="0" presId="urn:microsoft.com/office/officeart/2005/8/layout/radial1"/>
    <dgm:cxn modelId="{4B053EC5-CD79-4A5D-9335-BF9C0195B515}" type="presParOf" srcId="{8C1845D2-DB17-48B8-9C0C-ACFD0CEB8140}" destId="{59BA53C6-A1F7-4C6F-8864-9B4C71F2B2B9}" srcOrd="0" destOrd="0" presId="urn:microsoft.com/office/officeart/2005/8/layout/radial1"/>
    <dgm:cxn modelId="{183EDDED-B2BC-4124-ADE3-10340798C1B4}" type="presParOf" srcId="{B51A037D-918E-4E06-8D08-9A3D55B4E48D}" destId="{72835107-C236-44A5-8C44-875AFBAE1AFB}" srcOrd="4" destOrd="0" presId="urn:microsoft.com/office/officeart/2005/8/layout/radial1"/>
    <dgm:cxn modelId="{28396652-B5D5-4E96-816A-07CA24E38D93}" type="presParOf" srcId="{B51A037D-918E-4E06-8D08-9A3D55B4E48D}" destId="{1AE10686-16FA-47D5-A4C3-721D13374B6A}" srcOrd="5" destOrd="0" presId="urn:microsoft.com/office/officeart/2005/8/layout/radial1"/>
    <dgm:cxn modelId="{5629AC32-75CB-4D96-8851-DF56756A9129}" type="presParOf" srcId="{1AE10686-16FA-47D5-A4C3-721D13374B6A}" destId="{EDE0268C-13B7-42F6-861C-6F7143323F12}" srcOrd="0" destOrd="0" presId="urn:microsoft.com/office/officeart/2005/8/layout/radial1"/>
    <dgm:cxn modelId="{4B8A4255-5A65-4668-B06A-D567D827D60E}" type="presParOf" srcId="{B51A037D-918E-4E06-8D08-9A3D55B4E48D}" destId="{73109B92-51BD-494E-9DEB-12CE5A6AC8FE}" srcOrd="6" destOrd="0" presId="urn:microsoft.com/office/officeart/2005/8/layout/radial1"/>
    <dgm:cxn modelId="{474103E9-E9D4-4A8B-9D1D-17CE52296D31}" type="presParOf" srcId="{B51A037D-918E-4E06-8D08-9A3D55B4E48D}" destId="{F34CF5A5-BC53-4BCC-9362-A6930C5E53C3}" srcOrd="7" destOrd="0" presId="urn:microsoft.com/office/officeart/2005/8/layout/radial1"/>
    <dgm:cxn modelId="{BEA30125-85A3-4D46-ACA0-D1ED8743357A}" type="presParOf" srcId="{F34CF5A5-BC53-4BCC-9362-A6930C5E53C3}" destId="{8C0E98FE-AF43-4F5E-AAA9-6A67444C83B0}" srcOrd="0" destOrd="0" presId="urn:microsoft.com/office/officeart/2005/8/layout/radial1"/>
    <dgm:cxn modelId="{C6AC959F-2ACD-402F-8396-04328D62FC0C}" type="presParOf" srcId="{B51A037D-918E-4E06-8D08-9A3D55B4E48D}" destId="{750DCA8D-56B3-47BF-B676-1769FEC2C541}" srcOrd="8" destOrd="0" presId="urn:microsoft.com/office/officeart/2005/8/layout/radial1"/>
    <dgm:cxn modelId="{6AD8E83C-974F-4DE0-938F-0DBE377D3C08}" type="presParOf" srcId="{B51A037D-918E-4E06-8D08-9A3D55B4E48D}" destId="{48A90024-56EB-404B-BF6F-CC917AE69036}" srcOrd="9" destOrd="0" presId="urn:microsoft.com/office/officeart/2005/8/layout/radial1"/>
    <dgm:cxn modelId="{FCCA53A6-E1DA-4DC6-8E9B-4521CA13E3FC}" type="presParOf" srcId="{48A90024-56EB-404B-BF6F-CC917AE69036}" destId="{CA08E577-211C-4B1E-BA4B-936F8523D858}" srcOrd="0" destOrd="0" presId="urn:microsoft.com/office/officeart/2005/8/layout/radial1"/>
    <dgm:cxn modelId="{89F8957B-97DC-4653-A0D1-0BF6843E315F}" type="presParOf" srcId="{B51A037D-918E-4E06-8D08-9A3D55B4E48D}" destId="{6EDC6D63-B828-4473-9748-ECFEFE042DD6}" srcOrd="10" destOrd="0" presId="urn:microsoft.com/office/officeart/2005/8/layout/radial1"/>
    <dgm:cxn modelId="{770AB089-A9D4-47C6-B129-CB0DDB082669}" type="presParOf" srcId="{B51A037D-918E-4E06-8D08-9A3D55B4E48D}" destId="{7AF11E12-E939-4E28-B9F3-9CE48DBCE01F}" srcOrd="11" destOrd="0" presId="urn:microsoft.com/office/officeart/2005/8/layout/radial1"/>
    <dgm:cxn modelId="{6AC48651-E650-41F5-BDE9-0EAE45E67A55}" type="presParOf" srcId="{7AF11E12-E939-4E28-B9F3-9CE48DBCE01F}" destId="{93139519-2AAF-4E28-A8C9-E88215418289}" srcOrd="0" destOrd="0" presId="urn:microsoft.com/office/officeart/2005/8/layout/radial1"/>
    <dgm:cxn modelId="{5DAD03F4-2C91-4226-840F-C4B23315255F}" type="presParOf" srcId="{B51A037D-918E-4E06-8D08-9A3D55B4E48D}" destId="{DCA7D9AB-86B2-47C2-A828-51CFDC9969EA}" srcOrd="12" destOrd="0" presId="urn:microsoft.com/office/officeart/2005/8/layout/radial1"/>
    <dgm:cxn modelId="{95033099-117B-4114-B8F5-754AAE2F4F54}" type="presParOf" srcId="{B51A037D-918E-4E06-8D08-9A3D55B4E48D}" destId="{D4CB9BF6-2FDC-4890-8E48-5A3B40CEF12F}" srcOrd="13" destOrd="0" presId="urn:microsoft.com/office/officeart/2005/8/layout/radial1"/>
    <dgm:cxn modelId="{A96C47DF-67D1-4522-81B6-B1669441EFC1}" type="presParOf" srcId="{D4CB9BF6-2FDC-4890-8E48-5A3B40CEF12F}" destId="{5F4CE426-790F-4839-BE85-F832A4F90AC6}" srcOrd="0" destOrd="0" presId="urn:microsoft.com/office/officeart/2005/8/layout/radial1"/>
    <dgm:cxn modelId="{ADCF1AE3-AE04-4386-9957-1359B87AEFDA}" type="presParOf" srcId="{B51A037D-918E-4E06-8D08-9A3D55B4E48D}" destId="{E757F699-7881-4EF9-93A3-03C4C9DB5C38}" srcOrd="14" destOrd="0" presId="urn:microsoft.com/office/officeart/2005/8/layout/radial1"/>
    <dgm:cxn modelId="{65969F85-286B-4EB9-86E6-818F6799F9E8}" type="presParOf" srcId="{B51A037D-918E-4E06-8D08-9A3D55B4E48D}" destId="{B4EC49FF-2D20-4D54-9844-7520D1773E71}" srcOrd="15" destOrd="0" presId="urn:microsoft.com/office/officeart/2005/8/layout/radial1"/>
    <dgm:cxn modelId="{D6F5D25D-C144-49C3-A6EB-BAF65BB7576A}" type="presParOf" srcId="{B4EC49FF-2D20-4D54-9844-7520D1773E71}" destId="{86E1645F-3C6A-4E08-BFFE-A5C0DB12098C}" srcOrd="0" destOrd="0" presId="urn:microsoft.com/office/officeart/2005/8/layout/radial1"/>
    <dgm:cxn modelId="{4EAB2545-80FB-4C31-957C-E3AA34B43F0B}" type="presParOf" srcId="{B51A037D-918E-4E06-8D08-9A3D55B4E48D}" destId="{E2C78081-FC0C-435D-8F91-56524B55A33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A4DD-6E30-4752-A87B-81A3661523C9}">
      <dsp:nvSpPr>
        <dsp:cNvPr id="0" name=""/>
        <dsp:cNvSpPr/>
      </dsp:nvSpPr>
      <dsp:spPr>
        <a:xfrm>
          <a:off x="1262620" y="1124820"/>
          <a:ext cx="2930852" cy="17357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b="1" kern="1200" dirty="0">
            <a:solidFill>
              <a:schemeClr val="bg1"/>
            </a:solidFill>
          </a:endParaRPr>
        </a:p>
      </dsp:txBody>
      <dsp:txXfrm>
        <a:off x="1691833" y="1379009"/>
        <a:ext cx="2072426" cy="1227333"/>
      </dsp:txXfrm>
    </dsp:sp>
    <dsp:sp modelId="{72F7D816-17C8-4DA5-8DCF-7A4EBB0674C0}">
      <dsp:nvSpPr>
        <dsp:cNvPr id="0" name=""/>
        <dsp:cNvSpPr/>
      </dsp:nvSpPr>
      <dsp:spPr>
        <a:xfrm rot="2009710">
          <a:off x="3631116" y="2871201"/>
          <a:ext cx="893319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93319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55442" y="2863545"/>
        <a:ext cx="44665" cy="44665"/>
      </dsp:txXfrm>
    </dsp:sp>
    <dsp:sp modelId="{EF7D5DB4-5646-4002-BB06-3A5379FAFD2B}">
      <dsp:nvSpPr>
        <dsp:cNvPr id="0" name=""/>
        <dsp:cNvSpPr/>
      </dsp:nvSpPr>
      <dsp:spPr>
        <a:xfrm>
          <a:off x="4364992" y="2902281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4515377" y="3052666"/>
        <a:ext cx="726126" cy="726126"/>
      </dsp:txXfrm>
    </dsp:sp>
    <dsp:sp modelId="{8C1845D2-DB17-48B8-9C0C-ACFD0CEB8140}">
      <dsp:nvSpPr>
        <dsp:cNvPr id="0" name=""/>
        <dsp:cNvSpPr/>
      </dsp:nvSpPr>
      <dsp:spPr>
        <a:xfrm rot="19578467">
          <a:off x="3625532" y="1079134"/>
          <a:ext cx="901402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01402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53698" y="1071277"/>
        <a:ext cx="45070" cy="45070"/>
      </dsp:txXfrm>
    </dsp:sp>
    <dsp:sp modelId="{72835107-C236-44A5-8C44-875AFBAE1AFB}">
      <dsp:nvSpPr>
        <dsp:cNvPr id="0" name=""/>
        <dsp:cNvSpPr/>
      </dsp:nvSpPr>
      <dsp:spPr>
        <a:xfrm>
          <a:off x="4364986" y="45519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4515371" y="195904"/>
        <a:ext cx="726126" cy="726126"/>
      </dsp:txXfrm>
    </dsp:sp>
    <dsp:sp modelId="{1AE10686-16FA-47D5-A4C3-721D13374B6A}">
      <dsp:nvSpPr>
        <dsp:cNvPr id="0" name=""/>
        <dsp:cNvSpPr/>
      </dsp:nvSpPr>
      <dsp:spPr>
        <a:xfrm rot="21471361">
          <a:off x="4190492" y="1919974"/>
          <a:ext cx="174923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74923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73581" y="1930279"/>
        <a:ext cx="8746" cy="8746"/>
      </dsp:txXfrm>
    </dsp:sp>
    <dsp:sp modelId="{73109B92-51BD-494E-9DEB-12CE5A6AC8FE}">
      <dsp:nvSpPr>
        <dsp:cNvPr id="0" name=""/>
        <dsp:cNvSpPr/>
      </dsp:nvSpPr>
      <dsp:spPr>
        <a:xfrm>
          <a:off x="4364995" y="1398723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4515380" y="1549108"/>
        <a:ext cx="726126" cy="726126"/>
      </dsp:txXfrm>
    </dsp:sp>
    <dsp:sp modelId="{F34CF5A5-BC53-4BCC-9362-A6930C5E53C3}">
      <dsp:nvSpPr>
        <dsp:cNvPr id="0" name=""/>
        <dsp:cNvSpPr/>
      </dsp:nvSpPr>
      <dsp:spPr>
        <a:xfrm rot="10769314">
          <a:off x="1031548" y="1992110"/>
          <a:ext cx="231242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231242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141388" y="2001007"/>
        <a:ext cx="11562" cy="11562"/>
      </dsp:txXfrm>
    </dsp:sp>
    <dsp:sp modelId="{750DCA8D-56B3-47BF-B676-1769FEC2C541}">
      <dsp:nvSpPr>
        <dsp:cNvPr id="0" name=""/>
        <dsp:cNvSpPr/>
      </dsp:nvSpPr>
      <dsp:spPr>
        <a:xfrm>
          <a:off x="4677" y="1498955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155062" y="1649340"/>
        <a:ext cx="726126" cy="726126"/>
      </dsp:txXfrm>
    </dsp:sp>
    <dsp:sp modelId="{48A90024-56EB-404B-BF6F-CC917AE69036}">
      <dsp:nvSpPr>
        <dsp:cNvPr id="0" name=""/>
        <dsp:cNvSpPr/>
      </dsp:nvSpPr>
      <dsp:spPr>
        <a:xfrm rot="16171145">
          <a:off x="2671372" y="1061177"/>
          <a:ext cx="9795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7956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2717902" y="1073406"/>
        <a:ext cx="4897" cy="4897"/>
      </dsp:txXfrm>
    </dsp:sp>
    <dsp:sp modelId="{6EDC6D63-B828-4473-9748-ECFEFE042DD6}">
      <dsp:nvSpPr>
        <dsp:cNvPr id="0" name=""/>
        <dsp:cNvSpPr/>
      </dsp:nvSpPr>
      <dsp:spPr>
        <a:xfrm>
          <a:off x="2202182" y="0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2352567" y="150385"/>
        <a:ext cx="726126" cy="726126"/>
      </dsp:txXfrm>
    </dsp:sp>
    <dsp:sp modelId="{7AF11E12-E939-4E28-B9F3-9CE48DBCE01F}">
      <dsp:nvSpPr>
        <dsp:cNvPr id="0" name=""/>
        <dsp:cNvSpPr/>
      </dsp:nvSpPr>
      <dsp:spPr>
        <a:xfrm rot="5330777">
          <a:off x="2690034" y="2902410"/>
          <a:ext cx="113258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13258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743831" y="2914257"/>
        <a:ext cx="5662" cy="5662"/>
      </dsp:txXfrm>
    </dsp:sp>
    <dsp:sp modelId="{DCA7D9AB-86B2-47C2-A828-51CFDC9969EA}">
      <dsp:nvSpPr>
        <dsp:cNvPr id="0" name=""/>
        <dsp:cNvSpPr/>
      </dsp:nvSpPr>
      <dsp:spPr>
        <a:xfrm>
          <a:off x="2244693" y="2973602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2395078" y="3123987"/>
        <a:ext cx="726126" cy="726126"/>
      </dsp:txXfrm>
    </dsp:sp>
    <dsp:sp modelId="{D4CB9BF6-2FDC-4890-8E48-5A3B40CEF12F}">
      <dsp:nvSpPr>
        <dsp:cNvPr id="0" name=""/>
        <dsp:cNvSpPr/>
      </dsp:nvSpPr>
      <dsp:spPr>
        <a:xfrm rot="12761754">
          <a:off x="922800" y="1102103"/>
          <a:ext cx="88136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81366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341449" y="1094746"/>
        <a:ext cx="44068" cy="44068"/>
      </dsp:txXfrm>
    </dsp:sp>
    <dsp:sp modelId="{E757F699-7881-4EF9-93A3-03C4C9DB5C38}">
      <dsp:nvSpPr>
        <dsp:cNvPr id="0" name=""/>
        <dsp:cNvSpPr/>
      </dsp:nvSpPr>
      <dsp:spPr>
        <a:xfrm>
          <a:off x="47087" y="87929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197472" y="238314"/>
        <a:ext cx="726126" cy="726126"/>
      </dsp:txXfrm>
    </dsp:sp>
    <dsp:sp modelId="{B4EC49FF-2D20-4D54-9844-7520D1773E71}">
      <dsp:nvSpPr>
        <dsp:cNvPr id="0" name=""/>
        <dsp:cNvSpPr/>
      </dsp:nvSpPr>
      <dsp:spPr>
        <a:xfrm rot="8831260">
          <a:off x="976246" y="2841068"/>
          <a:ext cx="826421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26421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1368796" y="2835085"/>
        <a:ext cx="41321" cy="41321"/>
      </dsp:txXfrm>
    </dsp:sp>
    <dsp:sp modelId="{E2C78081-FC0C-435D-8F91-56524B55A33D}">
      <dsp:nvSpPr>
        <dsp:cNvPr id="0" name=""/>
        <dsp:cNvSpPr/>
      </dsp:nvSpPr>
      <dsp:spPr>
        <a:xfrm>
          <a:off x="97198" y="2844444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/>
        </a:p>
      </dsp:txBody>
      <dsp:txXfrm>
        <a:off x="247583" y="2994829"/>
        <a:ext cx="726126" cy="726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2A4DD-6E30-4752-A87B-81A3661523C9}">
      <dsp:nvSpPr>
        <dsp:cNvPr id="0" name=""/>
        <dsp:cNvSpPr/>
      </dsp:nvSpPr>
      <dsp:spPr>
        <a:xfrm>
          <a:off x="1262620" y="1124820"/>
          <a:ext cx="2930852" cy="1735711"/>
        </a:xfrm>
        <a:prstGeom prst="ellipse">
          <a:avLst/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tx1"/>
              </a:solidFill>
            </a:rPr>
            <a:t>дикоросы</a:t>
          </a:r>
        </a:p>
      </dsp:txBody>
      <dsp:txXfrm>
        <a:off x="1691833" y="1379009"/>
        <a:ext cx="2072426" cy="1227333"/>
      </dsp:txXfrm>
    </dsp:sp>
    <dsp:sp modelId="{72F7D816-17C8-4DA5-8DCF-7A4EBB0674C0}">
      <dsp:nvSpPr>
        <dsp:cNvPr id="0" name=""/>
        <dsp:cNvSpPr/>
      </dsp:nvSpPr>
      <dsp:spPr>
        <a:xfrm rot="2009710">
          <a:off x="3631116" y="2871201"/>
          <a:ext cx="893319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93319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4055442" y="2863545"/>
        <a:ext cx="44665" cy="44665"/>
      </dsp:txXfrm>
    </dsp:sp>
    <dsp:sp modelId="{EF7D5DB4-5646-4002-BB06-3A5379FAFD2B}">
      <dsp:nvSpPr>
        <dsp:cNvPr id="0" name=""/>
        <dsp:cNvSpPr/>
      </dsp:nvSpPr>
      <dsp:spPr>
        <a:xfrm>
          <a:off x="4364992" y="2902281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4515377" y="3052666"/>
        <a:ext cx="726126" cy="726126"/>
      </dsp:txXfrm>
    </dsp:sp>
    <dsp:sp modelId="{8C1845D2-DB17-48B8-9C0C-ACFD0CEB8140}">
      <dsp:nvSpPr>
        <dsp:cNvPr id="0" name=""/>
        <dsp:cNvSpPr/>
      </dsp:nvSpPr>
      <dsp:spPr>
        <a:xfrm rot="19578467">
          <a:off x="3625532" y="1079134"/>
          <a:ext cx="901402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01402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4053698" y="1071277"/>
        <a:ext cx="45070" cy="45070"/>
      </dsp:txXfrm>
    </dsp:sp>
    <dsp:sp modelId="{72835107-C236-44A5-8C44-875AFBAE1AFB}">
      <dsp:nvSpPr>
        <dsp:cNvPr id="0" name=""/>
        <dsp:cNvSpPr/>
      </dsp:nvSpPr>
      <dsp:spPr>
        <a:xfrm>
          <a:off x="4364986" y="45519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4515371" y="195904"/>
        <a:ext cx="726126" cy="726126"/>
      </dsp:txXfrm>
    </dsp:sp>
    <dsp:sp modelId="{1AE10686-16FA-47D5-A4C3-721D13374B6A}">
      <dsp:nvSpPr>
        <dsp:cNvPr id="0" name=""/>
        <dsp:cNvSpPr/>
      </dsp:nvSpPr>
      <dsp:spPr>
        <a:xfrm rot="21471361">
          <a:off x="4190492" y="1919974"/>
          <a:ext cx="174923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74923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4273581" y="1930279"/>
        <a:ext cx="8746" cy="8746"/>
      </dsp:txXfrm>
    </dsp:sp>
    <dsp:sp modelId="{73109B92-51BD-494E-9DEB-12CE5A6AC8FE}">
      <dsp:nvSpPr>
        <dsp:cNvPr id="0" name=""/>
        <dsp:cNvSpPr/>
      </dsp:nvSpPr>
      <dsp:spPr>
        <a:xfrm>
          <a:off x="4364995" y="1398723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4515380" y="1549108"/>
        <a:ext cx="726126" cy="726126"/>
      </dsp:txXfrm>
    </dsp:sp>
    <dsp:sp modelId="{F34CF5A5-BC53-4BCC-9362-A6930C5E53C3}">
      <dsp:nvSpPr>
        <dsp:cNvPr id="0" name=""/>
        <dsp:cNvSpPr/>
      </dsp:nvSpPr>
      <dsp:spPr>
        <a:xfrm rot="10769314">
          <a:off x="1031548" y="1992110"/>
          <a:ext cx="231242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231242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 rot="10800000">
        <a:off x="1141388" y="2001007"/>
        <a:ext cx="11562" cy="11562"/>
      </dsp:txXfrm>
    </dsp:sp>
    <dsp:sp modelId="{750DCA8D-56B3-47BF-B676-1769FEC2C541}">
      <dsp:nvSpPr>
        <dsp:cNvPr id="0" name=""/>
        <dsp:cNvSpPr/>
      </dsp:nvSpPr>
      <dsp:spPr>
        <a:xfrm>
          <a:off x="4677" y="1498955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155062" y="1649340"/>
        <a:ext cx="726126" cy="726126"/>
      </dsp:txXfrm>
    </dsp:sp>
    <dsp:sp modelId="{48A90024-56EB-404B-BF6F-CC917AE69036}">
      <dsp:nvSpPr>
        <dsp:cNvPr id="0" name=""/>
        <dsp:cNvSpPr/>
      </dsp:nvSpPr>
      <dsp:spPr>
        <a:xfrm rot="16171145">
          <a:off x="2671372" y="1061177"/>
          <a:ext cx="9795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97956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 rot="10800000">
        <a:off x="2717902" y="1073406"/>
        <a:ext cx="4897" cy="4897"/>
      </dsp:txXfrm>
    </dsp:sp>
    <dsp:sp modelId="{6EDC6D63-B828-4473-9748-ECFEFE042DD6}">
      <dsp:nvSpPr>
        <dsp:cNvPr id="0" name=""/>
        <dsp:cNvSpPr/>
      </dsp:nvSpPr>
      <dsp:spPr>
        <a:xfrm>
          <a:off x="2202182" y="0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2352567" y="150385"/>
        <a:ext cx="726126" cy="726126"/>
      </dsp:txXfrm>
    </dsp:sp>
    <dsp:sp modelId="{7AF11E12-E939-4E28-B9F3-9CE48DBCE01F}">
      <dsp:nvSpPr>
        <dsp:cNvPr id="0" name=""/>
        <dsp:cNvSpPr/>
      </dsp:nvSpPr>
      <dsp:spPr>
        <a:xfrm rot="5330777">
          <a:off x="2690034" y="2902410"/>
          <a:ext cx="113258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113258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2743831" y="2914257"/>
        <a:ext cx="5662" cy="5662"/>
      </dsp:txXfrm>
    </dsp:sp>
    <dsp:sp modelId="{DCA7D9AB-86B2-47C2-A828-51CFDC9969EA}">
      <dsp:nvSpPr>
        <dsp:cNvPr id="0" name=""/>
        <dsp:cNvSpPr/>
      </dsp:nvSpPr>
      <dsp:spPr>
        <a:xfrm>
          <a:off x="2244693" y="2973602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2395078" y="3123987"/>
        <a:ext cx="726126" cy="726126"/>
      </dsp:txXfrm>
    </dsp:sp>
    <dsp:sp modelId="{D4CB9BF6-2FDC-4890-8E48-5A3B40CEF12F}">
      <dsp:nvSpPr>
        <dsp:cNvPr id="0" name=""/>
        <dsp:cNvSpPr/>
      </dsp:nvSpPr>
      <dsp:spPr>
        <a:xfrm rot="12761754">
          <a:off x="922800" y="1102103"/>
          <a:ext cx="881366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81366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 rot="10800000">
        <a:off x="1341449" y="1094746"/>
        <a:ext cx="44068" cy="44068"/>
      </dsp:txXfrm>
    </dsp:sp>
    <dsp:sp modelId="{E757F699-7881-4EF9-93A3-03C4C9DB5C38}">
      <dsp:nvSpPr>
        <dsp:cNvPr id="0" name=""/>
        <dsp:cNvSpPr/>
      </dsp:nvSpPr>
      <dsp:spPr>
        <a:xfrm>
          <a:off x="47087" y="87929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197472" y="238314"/>
        <a:ext cx="726126" cy="726126"/>
      </dsp:txXfrm>
    </dsp:sp>
    <dsp:sp modelId="{B4EC49FF-2D20-4D54-9844-7520D1773E71}">
      <dsp:nvSpPr>
        <dsp:cNvPr id="0" name=""/>
        <dsp:cNvSpPr/>
      </dsp:nvSpPr>
      <dsp:spPr>
        <a:xfrm rot="8831260">
          <a:off x="976246" y="2841068"/>
          <a:ext cx="826421" cy="29355"/>
        </a:xfrm>
        <a:custGeom>
          <a:avLst/>
          <a:gdLst/>
          <a:ahLst/>
          <a:cxnLst/>
          <a:rect l="0" t="0" r="0" b="0"/>
          <a:pathLst>
            <a:path>
              <a:moveTo>
                <a:pt x="0" y="14677"/>
              </a:moveTo>
              <a:lnTo>
                <a:pt x="826421" y="146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 rot="10800000">
        <a:off x="1368796" y="2835085"/>
        <a:ext cx="41321" cy="41321"/>
      </dsp:txXfrm>
    </dsp:sp>
    <dsp:sp modelId="{E2C78081-FC0C-435D-8F91-56524B55A33D}">
      <dsp:nvSpPr>
        <dsp:cNvPr id="0" name=""/>
        <dsp:cNvSpPr/>
      </dsp:nvSpPr>
      <dsp:spPr>
        <a:xfrm>
          <a:off x="97198" y="2844444"/>
          <a:ext cx="1026896" cy="102689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600" kern="1200">
            <a:solidFill>
              <a:schemeClr val="tx1"/>
            </a:solidFill>
          </a:endParaRPr>
        </a:p>
      </dsp:txBody>
      <dsp:txXfrm>
        <a:off x="247583" y="2994829"/>
        <a:ext cx="726126" cy="726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DED57-EF0C-4085-889A-34FBC381B683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C0C7-F71C-41B7-B271-3F14D01D3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59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6B817-724F-4458-A2B8-50567BE10A75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96913"/>
            <a:ext cx="470852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406CC-6004-4296-AC43-0DE2EC417B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5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304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608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912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92168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5210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8252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11295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84336" algn="l" defTabSz="74608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1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4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26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84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8238" y="696913"/>
            <a:ext cx="470852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3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B4840F-217D-4747-B4F5-06437194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154" y="3653825"/>
            <a:ext cx="4572268" cy="23847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21029" y="2104076"/>
            <a:ext cx="7345685" cy="1312133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21030" y="3452332"/>
            <a:ext cx="7345684" cy="149002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6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92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6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3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11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8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ФИО, должность и компания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31526" y="5691153"/>
            <a:ext cx="1932094" cy="325908"/>
          </a:xfrm>
        </p:spPr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1FE58ED-D3E6-AA44-8FFB-1D95F8E47BBD}"/>
              </a:ext>
            </a:extLst>
          </p:cNvPr>
          <p:cNvSpPr txBox="1">
            <a:spLocks/>
          </p:cNvSpPr>
          <p:nvPr userDrawn="1"/>
        </p:nvSpPr>
        <p:spPr>
          <a:xfrm>
            <a:off x="330374" y="544615"/>
            <a:ext cx="2026315" cy="267913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2B9BF9CD-5FC8-094E-9440-3673953A985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432" y="15798"/>
            <a:ext cx="1738283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A9E06AB-41EC-A843-B5DD-A5BD8D1AE493}"/>
              </a:ext>
            </a:extLst>
          </p:cNvPr>
          <p:cNvSpPr txBox="1">
            <a:spLocks/>
          </p:cNvSpPr>
          <p:nvPr userDrawn="1"/>
        </p:nvSpPr>
        <p:spPr>
          <a:xfrm>
            <a:off x="313685" y="224386"/>
            <a:ext cx="6202779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50D3229-DB7D-9642-AF32-53494DFB70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713" y="5076825"/>
            <a:ext cx="2151062" cy="939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Логотип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93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76" y="4673865"/>
            <a:ext cx="7800862" cy="42813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776" y="1117740"/>
            <a:ext cx="7800862" cy="3506012"/>
          </a:xfrm>
        </p:spPr>
        <p:txBody>
          <a:bodyPr/>
          <a:lstStyle>
            <a:lvl1pPr marL="0" indent="0">
              <a:buNone/>
              <a:defRPr sz="2600"/>
            </a:lvl1pPr>
            <a:lvl2pPr marL="373042" indent="0">
              <a:buNone/>
              <a:defRPr sz="2300"/>
            </a:lvl2pPr>
            <a:lvl3pPr marL="746085" indent="0">
              <a:buNone/>
              <a:defRPr sz="2000"/>
            </a:lvl3pPr>
            <a:lvl4pPr marL="1119126" indent="0">
              <a:buNone/>
              <a:defRPr sz="1600"/>
            </a:lvl4pPr>
            <a:lvl5pPr marL="1492168" indent="0">
              <a:buNone/>
              <a:defRPr sz="1600"/>
            </a:lvl5pPr>
            <a:lvl6pPr marL="1865210" indent="0">
              <a:buNone/>
              <a:defRPr sz="1600"/>
            </a:lvl6pPr>
            <a:lvl7pPr marL="2238252" indent="0">
              <a:buNone/>
              <a:defRPr sz="1600"/>
            </a:lvl7pPr>
            <a:lvl8pPr marL="2611295" indent="0">
              <a:buNone/>
              <a:defRPr sz="1600"/>
            </a:lvl8pPr>
            <a:lvl9pPr marL="2984336" indent="0">
              <a:buNone/>
              <a:defRPr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776" y="5150520"/>
            <a:ext cx="7800862" cy="498472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29D64916-72C9-284C-BC16-79795BC25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50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557" y="850996"/>
            <a:ext cx="6783993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5668" y="1609218"/>
            <a:ext cx="7714882" cy="4039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9FF1912-4AF2-9F4C-92A9-E6B65DF3C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110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888" y="653225"/>
            <a:ext cx="6797016" cy="71135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26833" y="5673633"/>
            <a:ext cx="1932094" cy="325908"/>
          </a:xfrm>
        </p:spPr>
        <p:txBody>
          <a:bodyPr/>
          <a:lstStyle>
            <a:lvl1pPr>
              <a:defRPr b="1"/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49790C6C-F9C7-0647-A570-B46032F61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46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" y="3933569"/>
            <a:ext cx="7632847" cy="1215778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792" y="2594511"/>
            <a:ext cx="7632847" cy="13390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30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60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912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9216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652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3825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112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8433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938C4504-3C53-AB46-B61A-738AFC146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0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9109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4216" y="1428334"/>
            <a:ext cx="3831091" cy="403984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D387EA18-06A2-CB4B-94C3-D6E0FDCA1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3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370232"/>
            <a:ext cx="3798185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4022" y="1941278"/>
            <a:ext cx="3798185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29227" y="1370232"/>
            <a:ext cx="3799677" cy="571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3042" indent="0">
              <a:buNone/>
              <a:defRPr sz="1600" b="1"/>
            </a:lvl2pPr>
            <a:lvl3pPr marL="746085" indent="0">
              <a:buNone/>
              <a:defRPr sz="1500" b="1"/>
            </a:lvl3pPr>
            <a:lvl4pPr marL="1119126" indent="0">
              <a:buNone/>
              <a:defRPr sz="1300" b="1"/>
            </a:lvl4pPr>
            <a:lvl5pPr marL="1492168" indent="0">
              <a:buNone/>
              <a:defRPr sz="1300" b="1"/>
            </a:lvl5pPr>
            <a:lvl6pPr marL="1865210" indent="0">
              <a:buNone/>
              <a:defRPr sz="1300" b="1"/>
            </a:lvl6pPr>
            <a:lvl7pPr marL="2238252" indent="0">
              <a:buNone/>
              <a:defRPr sz="1300" b="1"/>
            </a:lvl7pPr>
            <a:lvl8pPr marL="2611295" indent="0">
              <a:buNone/>
              <a:defRPr sz="1300" b="1"/>
            </a:lvl8pPr>
            <a:lvl9pPr marL="2984336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29227" y="1941278"/>
            <a:ext cx="3799677" cy="352689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BDDFB6E0-FA2B-D742-920A-5AAE3D3943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57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95C9B66-9775-C843-B588-7E083F973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86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05E7E35-2DBE-2B4C-B5EC-2245E98E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47B4D-3F8D-8446-A3B6-4CAD53086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507" y="4682181"/>
            <a:ext cx="1302691" cy="986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186E10-2022-6D44-8881-445D6F754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22" y="4686937"/>
            <a:ext cx="1302691" cy="9866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5611E-FE00-2D49-8B53-4076AC3FA8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921" y="4709233"/>
            <a:ext cx="1302691" cy="9866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3AF71F-595A-0744-94FD-01F857DEF3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206" y="4686937"/>
            <a:ext cx="1302691" cy="9866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1686DF-97DE-5E49-8FE9-D27D5D89A1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0971" y="4682181"/>
            <a:ext cx="1302691" cy="9866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4EA861B-D035-6448-80D0-8A52D6151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0" y="4686937"/>
            <a:ext cx="1302691" cy="986696"/>
          </a:xfrm>
          <a:prstGeom prst="rect">
            <a:avLst/>
          </a:prstGeom>
        </p:spPr>
      </p:pic>
      <p:sp>
        <p:nvSpPr>
          <p:cNvPr id="17" name="Заголовок 15">
            <a:extLst>
              <a:ext uri="{FF2B5EF4-FFF2-40B4-BE49-F238E27FC236}">
                <a16:creationId xmlns:a16="http://schemas.microsoft.com/office/drawing/2014/main" id="{48AF6286-9800-5A46-B4CE-B83A81394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793" y="3772596"/>
            <a:ext cx="7646638" cy="96678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Благодарю за внимание!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Вопросы?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7E11EBE-F2E6-F14A-895A-4253B17F5C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793" y="1189038"/>
            <a:ext cx="5544616" cy="2447925"/>
          </a:xfrm>
        </p:spPr>
        <p:txBody>
          <a:bodyPr/>
          <a:lstStyle>
            <a:lvl1pPr marL="0" indent="0">
              <a:buNone/>
              <a:defRPr/>
            </a:lvl1pPr>
            <a:lvl2pPr marL="373042" indent="0">
              <a:buNone/>
              <a:defRPr/>
            </a:lvl2pPr>
            <a:lvl3pPr marL="746084" indent="0">
              <a:buNone/>
              <a:defRPr/>
            </a:lvl3pPr>
            <a:lvl4pPr marL="1119125" indent="0">
              <a:buNone/>
              <a:defRPr/>
            </a:lvl4pPr>
            <a:lvl5pPr marL="1492170" indent="0">
              <a:buNone/>
              <a:defRPr/>
            </a:lvl5pPr>
          </a:lstStyle>
          <a:p>
            <a:pPr lvl="0"/>
            <a:r>
              <a:rPr lang="ru-RU" dirty="0"/>
              <a:t>ФИО Контакты Компания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ECAE4106-5231-534D-8E67-4803860436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1189038"/>
            <a:ext cx="1957388" cy="24479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164301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58" y="1164059"/>
            <a:ext cx="2724194" cy="66266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7406" y="1164058"/>
            <a:ext cx="4863233" cy="43041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021" y="1836564"/>
            <a:ext cx="2724194" cy="3631606"/>
          </a:xfrm>
        </p:spPr>
        <p:txBody>
          <a:bodyPr/>
          <a:lstStyle>
            <a:lvl1pPr marL="0" indent="0">
              <a:buNone/>
              <a:defRPr sz="1100"/>
            </a:lvl1pPr>
            <a:lvl2pPr marL="373042" indent="0">
              <a:buNone/>
              <a:defRPr sz="1000"/>
            </a:lvl2pPr>
            <a:lvl3pPr marL="746085" indent="0">
              <a:buNone/>
              <a:defRPr sz="800"/>
            </a:lvl3pPr>
            <a:lvl4pPr marL="1119126" indent="0">
              <a:buNone/>
              <a:defRPr sz="700"/>
            </a:lvl4pPr>
            <a:lvl5pPr marL="1492168" indent="0">
              <a:buNone/>
              <a:defRPr sz="700"/>
            </a:lvl5pPr>
            <a:lvl6pPr marL="1865210" indent="0">
              <a:buNone/>
              <a:defRPr sz="700"/>
            </a:lvl6pPr>
            <a:lvl7pPr marL="2238252" indent="0">
              <a:buNone/>
              <a:defRPr sz="700"/>
            </a:lvl7pPr>
            <a:lvl8pPr marL="2611295" indent="0">
              <a:buNone/>
              <a:defRPr sz="700"/>
            </a:lvl8pPr>
            <a:lvl9pPr marL="2984336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6EA3805E-13B0-0549-95E0-148785229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95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11" y="626815"/>
            <a:ext cx="6783993" cy="711352"/>
          </a:xfrm>
          <a:prstGeom prst="rect">
            <a:avLst/>
          </a:prstGeom>
        </p:spPr>
        <p:txBody>
          <a:bodyPr vert="horz" lIns="74607" tIns="37302" rIns="74607" bIns="3730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022" y="1428334"/>
            <a:ext cx="7714882" cy="4039841"/>
          </a:xfrm>
          <a:prstGeom prst="rect">
            <a:avLst/>
          </a:prstGeom>
        </p:spPr>
        <p:txBody>
          <a:bodyPr vert="horz" lIns="74607" tIns="37302" rIns="74607" bIns="3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934288" y="5673633"/>
            <a:ext cx="1932094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DBEAAEB-758A-4AAD-84ED-67F58590D8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8D21E258-BF54-B54A-A071-01F14F81B5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685" y="36364"/>
            <a:ext cx="1018203" cy="10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4E58F03-9B7A-1049-91D3-7DADAFC00836}"/>
              </a:ext>
            </a:extLst>
          </p:cNvPr>
          <p:cNvSpPr txBox="1">
            <a:spLocks/>
          </p:cNvSpPr>
          <p:nvPr userDrawn="1"/>
        </p:nvSpPr>
        <p:spPr>
          <a:xfrm>
            <a:off x="6658232" y="317980"/>
            <a:ext cx="1470673" cy="339418"/>
          </a:xfrm>
          <a:prstGeom prst="rect">
            <a:avLst/>
          </a:prstGeom>
        </p:spPr>
        <p:txBody>
          <a:bodyPr vert="horz" lIns="74607" tIns="37302" rIns="74607" bIns="37302" rtlCol="0">
            <a:noAutofit/>
          </a:bodyPr>
          <a:lstStyle>
            <a:lvl1pPr marL="279781" indent="-279781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606194" indent="-23315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932606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30564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1678692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051731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24773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7814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0857" indent="-186522" algn="l" defTabSz="74608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2041"/>
              </a:lnSpc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B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17A8CAF-D14F-1E45-AA97-20BD3AAC41E8}"/>
              </a:ext>
            </a:extLst>
          </p:cNvPr>
          <p:cNvSpPr txBox="1">
            <a:spLocks/>
          </p:cNvSpPr>
          <p:nvPr userDrawn="1"/>
        </p:nvSpPr>
        <p:spPr>
          <a:xfrm>
            <a:off x="3869846" y="67818"/>
            <a:ext cx="4294257" cy="353539"/>
          </a:xfrm>
          <a:prstGeom prst="rect">
            <a:avLst/>
          </a:prstGeom>
        </p:spPr>
        <p:txBody>
          <a:bodyPr vert="horz" lIns="74607" tIns="37302" rIns="74607" bIns="3730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конференция «Ягоды России 2020»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E2C0BF7F-8A98-3244-BF5A-0D855FD54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770" y="5695929"/>
            <a:ext cx="2622127" cy="325908"/>
          </a:xfrm>
          <a:prstGeom prst="rect">
            <a:avLst/>
          </a:prstGeom>
        </p:spPr>
        <p:txBody>
          <a:bodyPr vert="horz" lIns="74607" tIns="37302" rIns="74607" bIns="37302" rtlCol="0" anchor="ctr"/>
          <a:lstStyle>
            <a:lvl1pPr algn="ctr">
              <a:defRPr sz="1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ru-RU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52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58" r:id="rId11"/>
  </p:sldLayoutIdLst>
  <p:hf hdr="0" dt="0"/>
  <p:txStyles>
    <p:titleStyle>
      <a:lvl1pPr algn="ctr" defTabSz="746085" rtl="0" eaLnBrk="1" latinLnBrk="0" hangingPunct="1">
        <a:spcBef>
          <a:spcPct val="0"/>
        </a:spcBef>
        <a:buNone/>
        <a:defRPr sz="26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9781" indent="-279781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6194" indent="-23315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32606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564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8692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5F5F5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51731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4773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814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0857" indent="-186522" algn="l" defTabSz="74608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304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608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912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92168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5210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8252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1295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84336" algn="l" defTabSz="7460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7E52357-4A85-D641-8CC2-E2902AE3A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91" y="1980580"/>
            <a:ext cx="7345685" cy="131213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Круглый стол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Плантационное выращивание дикоросов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 экономики малых поселений Севера, Сибири и удаленных районов РФ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ADEA073E-18A5-F94C-A28F-B0E184F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594" y="3693500"/>
            <a:ext cx="2655074" cy="5855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</a:rPr>
              <a:t>Модератор</a:t>
            </a:r>
          </a:p>
          <a:p>
            <a:pPr>
              <a:spcBef>
                <a:spcPts val="0"/>
              </a:spcBef>
            </a:pPr>
            <a:r>
              <a:rPr lang="ru-RU" sz="1400" b="1" dirty="0">
                <a:solidFill>
                  <a:schemeClr val="tx1"/>
                </a:solidFill>
              </a:rPr>
              <a:t>Николай Склепкович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C316C9-6F3A-974F-A6FA-ABC1898DD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smtClean="0"/>
              <a:t>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26C31C-DB66-478B-AA1C-4C8D6A3C1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t="20434" r="2781" b="21722"/>
          <a:stretch/>
        </p:blipFill>
        <p:spPr>
          <a:xfrm>
            <a:off x="426594" y="5213549"/>
            <a:ext cx="2520280" cy="4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1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403896" y="713528"/>
            <a:ext cx="5472608" cy="463259"/>
          </a:xfrm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Спикеры и темы докладов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A797D8-52CF-204A-AFA4-39F77F6E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78" y="1271066"/>
            <a:ext cx="7863454" cy="4402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Николай Склепкович - СПК «Архангельская клюква»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Градообразующие предприятия и градообразующий продукт в развитии локальной экономики малых поселений Севера, Сибири и удаленных районов РФ.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 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Кирилл Зайцев – директор Департамента промышленности ХМАО-Югры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Меры государственной поддержки ягодной отрасли на примере ХМАО-Югры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Сергей Нехорошев - главный научный сотрудник проблемной научно-исследовательской лаборатории Ханты-Мансийской государственной медицинской академии, директор ООО "НПЦ "БАВ СТ", д.т.н.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"Микроэлементный состав некоторых видов ягодных растений, произрастающих в дикой природе Ханты-Мансийского автономного округа - Югры".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Тэлинэ Вахрушева – ООО «Ягоды Югры»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Окультуривание дикорастущих ягодников на примере плантации княженики «Княжна </a:t>
            </a:r>
            <a:r>
              <a:rPr lang="ru-RU" sz="1200" dirty="0" err="1">
                <a:solidFill>
                  <a:schemeClr val="tx1"/>
                </a:solidFill>
              </a:rPr>
              <a:t>Рина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Юрий Спиридонов – Лаборатория микроклонального размножения лесных ягодных культур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Перспективы объединения научно-практического потенциала лабораторий микроклонального размножения лесных ягодных культур в обеспечении сортовым посадочным материалом малых поселений Севера, Сибири и удаленных районов РФ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Кирилл Кононов – координатор ягодных проектов «Точки кипения САФУ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Участие науки, бизнеса и власти в развитии экономики малых поселений Севера, Сибири и удаленных районов РФ на примере МО «</a:t>
            </a:r>
            <a:r>
              <a:rPr lang="ru-RU" sz="1200" dirty="0" err="1">
                <a:solidFill>
                  <a:schemeClr val="tx1"/>
                </a:solidFill>
              </a:rPr>
              <a:t>Матигорское</a:t>
            </a:r>
            <a:r>
              <a:rPr lang="ru-RU" sz="1200" dirty="0">
                <a:solidFill>
                  <a:schemeClr val="tx1"/>
                </a:solidFill>
              </a:rPr>
              <a:t>» Холмогорского района Архангельской области.</a:t>
            </a:r>
          </a:p>
          <a:p>
            <a:endParaRPr lang="ru-RU" sz="1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2</a:t>
            </a:fld>
            <a:endParaRPr lang="ru-RU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4433F-2568-461E-9189-7A68A2FBCAEC}"/>
              </a:ext>
            </a:extLst>
          </p:cNvPr>
          <p:cNvSpPr txBox="1"/>
          <p:nvPr/>
        </p:nvSpPr>
        <p:spPr>
          <a:xfrm>
            <a:off x="178149" y="5721976"/>
            <a:ext cx="741772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Плантационное выращивание дикоросов - основа экономики малых поселений Севера, Сибири и удаленных районов РФ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1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403896" y="713528"/>
            <a:ext cx="5472608" cy="463259"/>
          </a:xfrm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Градообразующее предприятие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3</a:t>
            </a:fld>
            <a:endParaRPr lang="ru-RU" b="0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4915D3E5-F338-4859-99F7-33526331A191}"/>
              </a:ext>
            </a:extLst>
          </p:cNvPr>
          <p:cNvGraphicFramePr/>
          <p:nvPr/>
        </p:nvGraphicFramePr>
        <p:xfrm>
          <a:off x="1352590" y="1349010"/>
          <a:ext cx="5624125" cy="404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7E4CA37-595E-48FD-894D-4874E1BDBF36}"/>
              </a:ext>
            </a:extLst>
          </p:cNvPr>
          <p:cNvSpPr txBox="1"/>
          <p:nvPr/>
        </p:nvSpPr>
        <p:spPr>
          <a:xfrm>
            <a:off x="178149" y="5721976"/>
            <a:ext cx="741772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Плантационное выращивание дикоросов - основа экономики малых поселений Севера, Сибири и удаленных районов РФ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3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403896" y="713528"/>
            <a:ext cx="5472608" cy="463259"/>
          </a:xfrm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Градообразующий продукт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4</a:t>
            </a:fld>
            <a:endParaRPr lang="ru-RU" b="0" dirty="0"/>
          </a:p>
        </p:txBody>
      </p:sp>
      <p:graphicFrame>
        <p:nvGraphicFramePr>
          <p:cNvPr id="12" name="Схема 11" descr="выапывапыв">
            <a:extLst>
              <a:ext uri="{FF2B5EF4-FFF2-40B4-BE49-F238E27FC236}">
                <a16:creationId xmlns:a16="http://schemas.microsoft.com/office/drawing/2014/main" id="{4915D3E5-F338-4859-99F7-33526331A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427642"/>
              </p:ext>
            </p:extLst>
          </p:nvPr>
        </p:nvGraphicFramePr>
        <p:xfrm>
          <a:off x="1352590" y="1349010"/>
          <a:ext cx="5624125" cy="4040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38BEF00-A8F8-4A36-87E8-1EF41E03023F}"/>
              </a:ext>
            </a:extLst>
          </p:cNvPr>
          <p:cNvSpPr txBox="1"/>
          <p:nvPr/>
        </p:nvSpPr>
        <p:spPr>
          <a:xfrm>
            <a:off x="178149" y="5721976"/>
            <a:ext cx="741772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Плантационное выращивание дикоросов - основа экономики малых поселений Севера, Сибири и удаленных районов РФ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39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1403896" y="713528"/>
            <a:ext cx="5472608" cy="463259"/>
          </a:xfrm>
        </p:spPr>
        <p:txBody>
          <a:bodyPr anchor="t"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Спикеры и темы докладов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57A797D8-52CF-204A-AFA4-39F77F6E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78" y="1271066"/>
            <a:ext cx="7863454" cy="44025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Николай Склепкович - СПК «Архангельская клюква»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Градообразующие предприятия и градообразующий продукт в развитии локальной экономики малых поселений Севера, Сибири и удаленных районов РФ.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 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Кирилл Зайцев – директор Департамента промышленности ХМАО-Югры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Меры государственной поддержки ягодной отрасли на примере ХМАО-Югры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Сергей Нехорошев - главный научный сотрудник проблемной научно-исследовательской лаборатории Ханты-Мансийской государственной медицинской академии, директор ООО "НПЦ "БАВ СТ", д.т.н.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"Микроэлементный состав некоторых видов ягодных растений, произрастающих в дикой природе Ханты-Мансийского автономного округа - Югры".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Тэлинэ Вахрушева – ООО «Ягоды Югры»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Окультуривание дикорастущих ягодников на примере плантации княженики «Княжна </a:t>
            </a:r>
            <a:r>
              <a:rPr lang="ru-RU" sz="1200" dirty="0" err="1">
                <a:solidFill>
                  <a:schemeClr val="tx1"/>
                </a:solidFill>
              </a:rPr>
              <a:t>Рина</a:t>
            </a:r>
            <a:r>
              <a:rPr lang="ru-RU" sz="1200" dirty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Юрий Спиридонов – Лаборатория микроклонального размножения лесных ягодных культур</a:t>
            </a: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Перспективы объединения научно-практического потенциала лабораторий микроклонального размножения лесных ягодных культур в обеспечении сортовым посадочным материалом малых поселений Севера, Сибири и удаленных районов РФ</a:t>
            </a:r>
          </a:p>
          <a:p>
            <a:pPr marL="0" indent="0">
              <a:buNone/>
            </a:pPr>
            <a:r>
              <a:rPr lang="ru-RU" sz="4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</a:rPr>
              <a:t>Кирилл Кононов – координатор ягодных проектов «Точки кипения САФУ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</a:rPr>
              <a:t>Тема доклада: Участие науки, бизнеса и власти в развитии экономики малых поселений Севера, Сибири и удаленных районов РФ на примере МО «</a:t>
            </a:r>
            <a:r>
              <a:rPr lang="ru-RU" sz="1200" dirty="0" err="1">
                <a:solidFill>
                  <a:schemeClr val="tx1"/>
                </a:solidFill>
              </a:rPr>
              <a:t>Матигорское</a:t>
            </a:r>
            <a:r>
              <a:rPr lang="ru-RU" sz="1200" dirty="0">
                <a:solidFill>
                  <a:schemeClr val="tx1"/>
                </a:solidFill>
              </a:rPr>
              <a:t>» Холмогорского района Архангельской области.</a:t>
            </a:r>
          </a:p>
          <a:p>
            <a:endParaRPr lang="ru-RU" sz="1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EAAEB-758A-4AAD-84ED-67F58590D845}" type="slidenum">
              <a:rPr lang="ru-RU" b="0" smtClean="0"/>
              <a:pPr/>
              <a:t>5</a:t>
            </a:fld>
            <a:endParaRPr lang="ru-RU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4433F-2568-461E-9189-7A68A2FBCAEC}"/>
              </a:ext>
            </a:extLst>
          </p:cNvPr>
          <p:cNvSpPr txBox="1"/>
          <p:nvPr/>
        </p:nvSpPr>
        <p:spPr>
          <a:xfrm>
            <a:off x="178149" y="5721976"/>
            <a:ext cx="7417724" cy="229221"/>
          </a:xfrm>
          <a:prstGeom prst="rect">
            <a:avLst/>
          </a:prstGeom>
          <a:noFill/>
        </p:spPr>
        <p:txBody>
          <a:bodyPr wrap="square" lIns="74607" tIns="37302" rIns="74607" bIns="37302" rtlCol="0">
            <a:spAutoFit/>
          </a:bodyPr>
          <a:lstStyle/>
          <a:p>
            <a:pPr>
              <a:lnSpc>
                <a:spcPts val="1224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</a:rPr>
              <a:t>Плантационное выращивание дикоросов - основа экономики малых поселений Севера, Сибири и удаленных районов РФ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42743"/>
      </p:ext>
    </p:extLst>
  </p:cSld>
  <p:clrMapOvr>
    <a:masterClrMapping/>
  </p:clrMapOvr>
</p:sld>
</file>

<file path=ppt/theme/theme1.xml><?xml version="1.0" encoding="utf-8"?>
<a:theme xmlns:a="http://schemas.openxmlformats.org/drawingml/2006/main" name="Wf17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hibition_template_16х9" id="{A077F074-2D96-424A-8138-DB26D9E81369}" vid="{F7A9F571-0041-7A4C-8F8D-56C158584F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4162</TotalTime>
  <Words>511</Words>
  <Application>Microsoft Office PowerPoint</Application>
  <PresentationFormat>Произвольный</PresentationFormat>
  <Paragraphs>56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Wf17_presentation</vt:lpstr>
      <vt:lpstr>Круглый стол Плантационное выращивание дикоросов  основа экономики малых поселений Севера, Сибири и удаленных районов РФ </vt:lpstr>
      <vt:lpstr>Спикеры и темы докладов</vt:lpstr>
      <vt:lpstr>Градообразующее предприятие</vt:lpstr>
      <vt:lpstr>Градообразующий продукт</vt:lpstr>
      <vt:lpstr>Спикеры и темы докладов</vt:lpstr>
    </vt:vector>
  </TitlesOfParts>
  <Manager/>
  <Company>Berry-Union.RU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Berry-Union.RU</dc:title>
  <dc:subject/>
  <dc:creator>Berry-Union.RU</dc:creator>
  <cp:keywords/>
  <dc:description/>
  <cp:lastModifiedBy>Атриум ДНС</cp:lastModifiedBy>
  <cp:revision>35</cp:revision>
  <cp:lastPrinted>2017-09-01T08:27:00Z</cp:lastPrinted>
  <dcterms:created xsi:type="dcterms:W3CDTF">2017-08-31T15:35:35Z</dcterms:created>
  <dcterms:modified xsi:type="dcterms:W3CDTF">2020-02-27T21:29:35Z</dcterms:modified>
  <cp:category/>
</cp:coreProperties>
</file>